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0"/>
  </p:notesMasterIdLst>
  <p:sldIdLst>
    <p:sldId id="490" r:id="rId2"/>
    <p:sldId id="517" r:id="rId3"/>
    <p:sldId id="560" r:id="rId4"/>
    <p:sldId id="564" r:id="rId5"/>
    <p:sldId id="563" r:id="rId6"/>
    <p:sldId id="561" r:id="rId7"/>
    <p:sldId id="562" r:id="rId8"/>
    <p:sldId id="529" r:id="rId9"/>
    <p:sldId id="273" r:id="rId10"/>
    <p:sldId id="276" r:id="rId11"/>
    <p:sldId id="304" r:id="rId12"/>
    <p:sldId id="422" r:id="rId13"/>
    <p:sldId id="518" r:id="rId14"/>
    <p:sldId id="275" r:id="rId15"/>
    <p:sldId id="274" r:id="rId16"/>
    <p:sldId id="277" r:id="rId17"/>
    <p:sldId id="519" r:id="rId18"/>
    <p:sldId id="289" r:id="rId19"/>
    <p:sldId id="520" r:id="rId20"/>
    <p:sldId id="527" r:id="rId21"/>
    <p:sldId id="528" r:id="rId22"/>
    <p:sldId id="522" r:id="rId23"/>
    <p:sldId id="521" r:id="rId24"/>
    <p:sldId id="523" r:id="rId25"/>
    <p:sldId id="524" r:id="rId26"/>
    <p:sldId id="525" r:id="rId27"/>
    <p:sldId id="526" r:id="rId28"/>
    <p:sldId id="327" r:id="rId29"/>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D7D3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68" d="100"/>
          <a:sy n="68" d="100"/>
        </p:scale>
        <p:origin x="738"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511B13E-A57C-4FA4-B95D-032853F99134}" type="datetimeFigureOut">
              <a:rPr lang="es-ES" smtClean="0"/>
              <a:t>09/11/2018</a:t>
            </a:fld>
            <a:endParaRPr lang="es-E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6313DF3-285D-4DB1-82CE-57FE601476E9}" type="slidenum">
              <a:rPr lang="es-ES" smtClean="0"/>
              <a:t>‹Nº›</a:t>
            </a:fld>
            <a:endParaRPr lang="es-ES"/>
          </a:p>
        </p:txBody>
      </p:sp>
    </p:spTree>
    <p:extLst>
      <p:ext uri="{BB962C8B-B14F-4D97-AF65-F5344CB8AC3E}">
        <p14:creationId xmlns:p14="http://schemas.microsoft.com/office/powerpoint/2010/main" val="2298318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Portada </a:t>
            </a:r>
            <a:r>
              <a:rPr lang="es-ES" dirty="0" err="1"/>
              <a:t>Webinars</a:t>
            </a:r>
            <a:endParaRPr lang="es-ES" dirty="0"/>
          </a:p>
        </p:txBody>
      </p:sp>
      <p:sp>
        <p:nvSpPr>
          <p:cNvPr id="4" name="Marcador de número de diapositiva 3"/>
          <p:cNvSpPr>
            <a:spLocks noGrp="1"/>
          </p:cNvSpPr>
          <p:nvPr>
            <p:ph type="sldNum" sz="quarter" idx="10"/>
          </p:nvPr>
        </p:nvSpPr>
        <p:spPr/>
        <p:txBody>
          <a:bodyPr/>
          <a:lstStyle/>
          <a:p>
            <a:fld id="{239E9F3E-2E04-4EB8-B8E8-E1FCF54A7735}" type="slidenum">
              <a:rPr lang="es-ES" smtClean="0"/>
              <a:t>1</a:t>
            </a:fld>
            <a:endParaRPr lang="es-ES"/>
          </a:p>
        </p:txBody>
      </p:sp>
    </p:spTree>
    <p:extLst>
      <p:ext uri="{BB962C8B-B14F-4D97-AF65-F5344CB8AC3E}">
        <p14:creationId xmlns:p14="http://schemas.microsoft.com/office/powerpoint/2010/main" val="25750661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err="1"/>
              <a:t>Slide</a:t>
            </a:r>
            <a:r>
              <a:rPr lang="es-ES" dirty="0"/>
              <a:t> dos seccione</a:t>
            </a:r>
            <a:r>
              <a:rPr lang="es-ES" baseline="0" dirty="0"/>
              <a:t>s a pie</a:t>
            </a:r>
          </a:p>
          <a:p>
            <a:endParaRPr lang="es-ES" baseline="0" dirty="0"/>
          </a:p>
          <a:p>
            <a:r>
              <a:rPr lang="es-ES" baseline="0" dirty="0"/>
              <a:t>En esta diapositiva se pueden añadir cuadros de texto o imágenes.</a:t>
            </a:r>
            <a:endParaRPr lang="es-ES" dirty="0"/>
          </a:p>
          <a:p>
            <a:endParaRPr lang="es-ES" dirty="0"/>
          </a:p>
        </p:txBody>
      </p:sp>
      <p:sp>
        <p:nvSpPr>
          <p:cNvPr id="4" name="Marcador de número de diapositiva 3"/>
          <p:cNvSpPr>
            <a:spLocks noGrp="1"/>
          </p:cNvSpPr>
          <p:nvPr>
            <p:ph type="sldNum" sz="quarter" idx="10"/>
          </p:nvPr>
        </p:nvSpPr>
        <p:spPr/>
        <p:txBody>
          <a:bodyPr/>
          <a:lstStyle/>
          <a:p>
            <a:fld id="{239E9F3E-2E04-4EB8-B8E8-E1FCF54A7735}" type="slidenum">
              <a:rPr lang="es-ES" smtClean="0"/>
              <a:t>12</a:t>
            </a:fld>
            <a:endParaRPr lang="es-ES"/>
          </a:p>
        </p:txBody>
      </p:sp>
    </p:spTree>
    <p:extLst>
      <p:ext uri="{BB962C8B-B14F-4D97-AF65-F5344CB8AC3E}">
        <p14:creationId xmlns:p14="http://schemas.microsoft.com/office/powerpoint/2010/main" val="29850795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err="1"/>
              <a:t>Slide</a:t>
            </a:r>
            <a:r>
              <a:rPr lang="es-ES" dirty="0"/>
              <a:t> imagen</a:t>
            </a:r>
            <a:r>
              <a:rPr lang="es-ES" baseline="0" dirty="0"/>
              <a:t> más texto.</a:t>
            </a:r>
          </a:p>
          <a:p>
            <a:endParaRPr lang="es-ES" baseline="0" dirty="0"/>
          </a:p>
          <a:p>
            <a:r>
              <a:rPr lang="es-ES" dirty="0"/>
              <a:t>En las </a:t>
            </a:r>
            <a:r>
              <a:rPr lang="es-ES" dirty="0" err="1"/>
              <a:t>slides</a:t>
            </a:r>
            <a:r>
              <a:rPr lang="es-ES" dirty="0"/>
              <a:t> de recursos encontraremos</a:t>
            </a:r>
            <a:r>
              <a:rPr lang="es-ES" baseline="0" dirty="0"/>
              <a:t> diferentes imágenes recortadas para este tamaño.</a:t>
            </a:r>
          </a:p>
          <a:p>
            <a:r>
              <a:rPr lang="es-ES" baseline="0" dirty="0"/>
              <a:t>En el caso de que se quiera insertar otro recurso haremos clic en el icono de la imagen (después de insertar la diapositiva desde Nueva diapositiva &gt; </a:t>
            </a:r>
            <a:r>
              <a:rPr lang="es-ES" baseline="0" dirty="0" err="1"/>
              <a:t>Slide</a:t>
            </a:r>
            <a:r>
              <a:rPr lang="es-ES" baseline="0" dirty="0"/>
              <a:t> imagen) y se elegirá la imagen, esta se adaptará al cuadro. </a:t>
            </a:r>
          </a:p>
          <a:p>
            <a:r>
              <a:rPr lang="es-ES" baseline="0" dirty="0"/>
              <a:t>En el caso de que no nos guste su posición o encuadre, se puede redimensionar en Herramientas de Imagen &gt; Restablecer imagen &gt; Restablecer imagen y tamaño. Una vez en este punto la cuadraremos a la diapositiva.</a:t>
            </a:r>
            <a:endParaRPr lang="es-ES" dirty="0"/>
          </a:p>
          <a:p>
            <a:endParaRPr lang="es-ES" dirty="0"/>
          </a:p>
        </p:txBody>
      </p:sp>
      <p:sp>
        <p:nvSpPr>
          <p:cNvPr id="4" name="Marcador de número de diapositiva 3"/>
          <p:cNvSpPr>
            <a:spLocks noGrp="1"/>
          </p:cNvSpPr>
          <p:nvPr>
            <p:ph type="sldNum" sz="quarter" idx="10"/>
          </p:nvPr>
        </p:nvSpPr>
        <p:spPr/>
        <p:txBody>
          <a:bodyPr/>
          <a:lstStyle/>
          <a:p>
            <a:fld id="{239E9F3E-2E04-4EB8-B8E8-E1FCF54A7735}" type="slidenum">
              <a:rPr lang="es-ES" smtClean="0"/>
              <a:t>14</a:t>
            </a:fld>
            <a:endParaRPr lang="es-ES"/>
          </a:p>
        </p:txBody>
      </p:sp>
    </p:spTree>
    <p:extLst>
      <p:ext uri="{BB962C8B-B14F-4D97-AF65-F5344CB8AC3E}">
        <p14:creationId xmlns:p14="http://schemas.microsoft.com/office/powerpoint/2010/main" val="8618276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err="1"/>
              <a:t>Slide</a:t>
            </a:r>
            <a:r>
              <a:rPr lang="es-ES" dirty="0"/>
              <a:t> imagen</a:t>
            </a:r>
            <a:r>
              <a:rPr lang="es-ES" baseline="0" dirty="0"/>
              <a:t> panorámica más texto.</a:t>
            </a:r>
          </a:p>
          <a:p>
            <a:endParaRPr lang="es-ES" baseline="0" dirty="0"/>
          </a:p>
          <a:p>
            <a:r>
              <a:rPr lang="es-ES" dirty="0"/>
              <a:t>En las </a:t>
            </a:r>
            <a:r>
              <a:rPr lang="es-ES" dirty="0" err="1"/>
              <a:t>slides</a:t>
            </a:r>
            <a:r>
              <a:rPr lang="es-ES" dirty="0"/>
              <a:t> de recursos encontraremos</a:t>
            </a:r>
            <a:r>
              <a:rPr lang="es-ES" baseline="0" dirty="0"/>
              <a:t> diferentes imágenes recortadas para este tamaño.</a:t>
            </a:r>
          </a:p>
          <a:p>
            <a:r>
              <a:rPr lang="es-ES" baseline="0" dirty="0"/>
              <a:t>En el caso de que se quiera insertar otro recurso haremos clic en el icono de la imagen (después de insertar la diapositiva desde Nueva diapositiva &gt; </a:t>
            </a:r>
            <a:r>
              <a:rPr lang="es-ES" baseline="0" dirty="0" err="1"/>
              <a:t>Slide</a:t>
            </a:r>
            <a:r>
              <a:rPr lang="es-ES" baseline="0" dirty="0"/>
              <a:t> imagen) y se elegirá la imagen, esta se adaptará al cuadro. </a:t>
            </a:r>
          </a:p>
          <a:p>
            <a:r>
              <a:rPr lang="es-ES" baseline="0" dirty="0"/>
              <a:t>En el caso de que no nos guste su posición o encuadre, se puede redimensionar en Herramientas de Imagen &gt; Restablecer imagen &gt; Restablecer imagen y tamaño. Una vez en este punto la cuadraremos a la diapositiva.</a:t>
            </a:r>
            <a:endParaRPr lang="es-ES" dirty="0"/>
          </a:p>
          <a:p>
            <a:endParaRPr lang="es-ES" dirty="0"/>
          </a:p>
        </p:txBody>
      </p:sp>
      <p:sp>
        <p:nvSpPr>
          <p:cNvPr id="4" name="Marcador de número de diapositiva 3"/>
          <p:cNvSpPr>
            <a:spLocks noGrp="1"/>
          </p:cNvSpPr>
          <p:nvPr>
            <p:ph type="sldNum" sz="quarter" idx="10"/>
          </p:nvPr>
        </p:nvSpPr>
        <p:spPr/>
        <p:txBody>
          <a:bodyPr/>
          <a:lstStyle/>
          <a:p>
            <a:fld id="{239E9F3E-2E04-4EB8-B8E8-E1FCF54A7735}" type="slidenum">
              <a:rPr lang="es-ES" smtClean="0"/>
              <a:t>15</a:t>
            </a:fld>
            <a:endParaRPr lang="es-ES"/>
          </a:p>
        </p:txBody>
      </p:sp>
    </p:spTree>
    <p:extLst>
      <p:ext uri="{BB962C8B-B14F-4D97-AF65-F5344CB8AC3E}">
        <p14:creationId xmlns:p14="http://schemas.microsoft.com/office/powerpoint/2010/main" val="25365130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err="1"/>
              <a:t>Slide</a:t>
            </a:r>
            <a:r>
              <a:rPr lang="es-ES" dirty="0"/>
              <a:t> tres </a:t>
            </a:r>
            <a:r>
              <a:rPr lang="es-ES" dirty="0" err="1"/>
              <a:t>imagenes</a:t>
            </a:r>
            <a:r>
              <a:rPr lang="es-ES" baseline="0" dirty="0"/>
              <a:t> más texto con animación.</a:t>
            </a:r>
          </a:p>
          <a:p>
            <a:endParaRPr lang="es-ES" baseline="0" dirty="0"/>
          </a:p>
          <a:p>
            <a:r>
              <a:rPr lang="es-ES" baseline="0" dirty="0"/>
              <a:t>Esta </a:t>
            </a:r>
            <a:r>
              <a:rPr lang="es-ES" baseline="0" dirty="0" err="1"/>
              <a:t>slide</a:t>
            </a:r>
            <a:r>
              <a:rPr lang="es-ES" baseline="0" dirty="0"/>
              <a:t> contiene una animación. El texto permanecerá oculto hasta que no demos clic en la diapositiva.</a:t>
            </a:r>
          </a:p>
          <a:p>
            <a:endParaRPr lang="es-ES" baseline="0" dirty="0"/>
          </a:p>
          <a:p>
            <a:r>
              <a:rPr lang="es-ES" dirty="0"/>
              <a:t>En las </a:t>
            </a:r>
            <a:r>
              <a:rPr lang="es-ES" dirty="0" err="1"/>
              <a:t>slides</a:t>
            </a:r>
            <a:r>
              <a:rPr lang="es-ES" dirty="0"/>
              <a:t> de recursos encontraremos</a:t>
            </a:r>
            <a:r>
              <a:rPr lang="es-ES" baseline="0" dirty="0"/>
              <a:t> diferentes imágenes recortadas para este tamaño.</a:t>
            </a:r>
          </a:p>
          <a:p>
            <a:r>
              <a:rPr lang="es-ES" baseline="0" dirty="0"/>
              <a:t>En el caso de que se quiera insertar otro recurso haremos clic en el icono de la imagen (después de insertar la diapositiva desde Nueva diapositiva &gt; </a:t>
            </a:r>
            <a:r>
              <a:rPr lang="es-ES" baseline="0" dirty="0" err="1"/>
              <a:t>Slide</a:t>
            </a:r>
            <a:r>
              <a:rPr lang="es-ES" baseline="0" dirty="0"/>
              <a:t> imagen) y se elegirá la imagen, esta se adaptará al cuadro. </a:t>
            </a:r>
          </a:p>
          <a:p>
            <a:r>
              <a:rPr lang="es-ES" baseline="0" dirty="0"/>
              <a:t>En el caso de que no nos guste su posición o encuadre, se puede redimensionar en Herramientas de Imagen &gt; Restablecer imagen &gt; Restablecer imagen y tamaño. Una vez en este punto la cuadraremos a la diapositiva.</a:t>
            </a:r>
            <a:endParaRPr lang="es-ES" dirty="0"/>
          </a:p>
          <a:p>
            <a:endParaRPr lang="es-ES" dirty="0"/>
          </a:p>
        </p:txBody>
      </p:sp>
      <p:sp>
        <p:nvSpPr>
          <p:cNvPr id="4" name="Marcador de número de diapositiva 3"/>
          <p:cNvSpPr>
            <a:spLocks noGrp="1"/>
          </p:cNvSpPr>
          <p:nvPr>
            <p:ph type="sldNum" sz="quarter" idx="10"/>
          </p:nvPr>
        </p:nvSpPr>
        <p:spPr/>
        <p:txBody>
          <a:bodyPr/>
          <a:lstStyle/>
          <a:p>
            <a:fld id="{239E9F3E-2E04-4EB8-B8E8-E1FCF54A7735}" type="slidenum">
              <a:rPr lang="es-ES" smtClean="0"/>
              <a:t>16</a:t>
            </a:fld>
            <a:endParaRPr lang="es-ES"/>
          </a:p>
        </p:txBody>
      </p:sp>
    </p:spTree>
    <p:extLst>
      <p:ext uri="{BB962C8B-B14F-4D97-AF65-F5344CB8AC3E}">
        <p14:creationId xmlns:p14="http://schemas.microsoft.com/office/powerpoint/2010/main" val="9730785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err="1"/>
              <a:t>Slide</a:t>
            </a:r>
            <a:r>
              <a:rPr lang="es-ES" dirty="0"/>
              <a:t> tres </a:t>
            </a:r>
            <a:r>
              <a:rPr lang="es-ES" dirty="0" err="1"/>
              <a:t>imagenes</a:t>
            </a:r>
            <a:r>
              <a:rPr lang="es-ES" baseline="0" dirty="0"/>
              <a:t> más texto con animación.</a:t>
            </a:r>
          </a:p>
          <a:p>
            <a:endParaRPr lang="es-ES" baseline="0" dirty="0"/>
          </a:p>
          <a:p>
            <a:r>
              <a:rPr lang="es-ES" baseline="0" dirty="0"/>
              <a:t>Esta </a:t>
            </a:r>
            <a:r>
              <a:rPr lang="es-ES" baseline="0" dirty="0" err="1"/>
              <a:t>slide</a:t>
            </a:r>
            <a:r>
              <a:rPr lang="es-ES" baseline="0" dirty="0"/>
              <a:t> contiene una animación. El texto permanecerá oculto hasta que no demos clic en la diapositiva.</a:t>
            </a:r>
          </a:p>
          <a:p>
            <a:endParaRPr lang="es-ES" baseline="0" dirty="0"/>
          </a:p>
          <a:p>
            <a:r>
              <a:rPr lang="es-ES" dirty="0"/>
              <a:t>En las </a:t>
            </a:r>
            <a:r>
              <a:rPr lang="es-ES" dirty="0" err="1"/>
              <a:t>slides</a:t>
            </a:r>
            <a:r>
              <a:rPr lang="es-ES" dirty="0"/>
              <a:t> de recursos encontraremos</a:t>
            </a:r>
            <a:r>
              <a:rPr lang="es-ES" baseline="0" dirty="0"/>
              <a:t> diferentes imágenes recortadas para este tamaño.</a:t>
            </a:r>
          </a:p>
          <a:p>
            <a:r>
              <a:rPr lang="es-ES" baseline="0" dirty="0"/>
              <a:t>En el caso de que se quiera insertar otro recurso haremos clic en el icono de la imagen (después de insertar la diapositiva desde Nueva diapositiva &gt; </a:t>
            </a:r>
            <a:r>
              <a:rPr lang="es-ES" baseline="0" dirty="0" err="1"/>
              <a:t>Slide</a:t>
            </a:r>
            <a:r>
              <a:rPr lang="es-ES" baseline="0" dirty="0"/>
              <a:t> imagen) y se elegirá la imagen, esta se adaptará al cuadro. </a:t>
            </a:r>
          </a:p>
          <a:p>
            <a:r>
              <a:rPr lang="es-ES" baseline="0" dirty="0"/>
              <a:t>En el caso de que no nos guste su posición o encuadre, se puede redimensionar en Herramientas de Imagen &gt; Restablecer imagen &gt; Restablecer imagen y tamaño. Una vez en este punto la cuadraremos a la diapositiva.</a:t>
            </a:r>
            <a:endParaRPr lang="es-ES" dirty="0"/>
          </a:p>
          <a:p>
            <a:endParaRPr lang="es-ES" dirty="0"/>
          </a:p>
        </p:txBody>
      </p:sp>
      <p:sp>
        <p:nvSpPr>
          <p:cNvPr id="4" name="Marcador de número de diapositiva 3"/>
          <p:cNvSpPr>
            <a:spLocks noGrp="1"/>
          </p:cNvSpPr>
          <p:nvPr>
            <p:ph type="sldNum" sz="quarter" idx="10"/>
          </p:nvPr>
        </p:nvSpPr>
        <p:spPr/>
        <p:txBody>
          <a:bodyPr/>
          <a:lstStyle/>
          <a:p>
            <a:fld id="{239E9F3E-2E04-4EB8-B8E8-E1FCF54A7735}" type="slidenum">
              <a:rPr lang="es-ES" smtClean="0"/>
              <a:t>17</a:t>
            </a:fld>
            <a:endParaRPr lang="es-ES"/>
          </a:p>
        </p:txBody>
      </p:sp>
    </p:spTree>
    <p:extLst>
      <p:ext uri="{BB962C8B-B14F-4D97-AF65-F5344CB8AC3E}">
        <p14:creationId xmlns:p14="http://schemas.microsoft.com/office/powerpoint/2010/main" val="13932634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err="1"/>
              <a:t>Slide</a:t>
            </a:r>
            <a:r>
              <a:rPr lang="es-ES" dirty="0"/>
              <a:t> doble</a:t>
            </a:r>
            <a:r>
              <a:rPr lang="es-ES" baseline="0" dirty="0"/>
              <a:t> destacado sin animación</a:t>
            </a:r>
          </a:p>
          <a:p>
            <a:endParaRPr lang="es-ES" baseline="0" dirty="0"/>
          </a:p>
          <a:p>
            <a:r>
              <a:rPr lang="es-ES" dirty="0"/>
              <a:t>En esta </a:t>
            </a:r>
            <a:r>
              <a:rPr lang="es-ES" dirty="0" err="1"/>
              <a:t>slide</a:t>
            </a:r>
            <a:r>
              <a:rPr lang="es-ES" baseline="0" dirty="0"/>
              <a:t> se pueden añadir los iconos de recurso. En el caso de que no se quieran añadir iconos se podrá eliminar el recurso y hacer más grande la caja de texto.</a:t>
            </a:r>
          </a:p>
          <a:p>
            <a:r>
              <a:rPr lang="es-ES" baseline="0" dirty="0"/>
              <a:t>Si el recurso se encuentra dentro de la presentación se puede copiar y pegar, borrando la caja de imagen y ajustándolo a tamaño.</a:t>
            </a:r>
          </a:p>
          <a:p>
            <a:pPr marL="0" marR="0" lvl="0" indent="0" algn="l" defTabSz="914400" rtl="0" eaLnBrk="1" fontAlgn="auto" latinLnBrk="0" hangingPunct="1">
              <a:lnSpc>
                <a:spcPct val="100000"/>
              </a:lnSpc>
              <a:spcBef>
                <a:spcPts val="0"/>
              </a:spcBef>
              <a:spcAft>
                <a:spcPts val="0"/>
              </a:spcAft>
              <a:buClrTx/>
              <a:buSzTx/>
              <a:buFontTx/>
              <a:buNone/>
              <a:tabLst/>
              <a:defRPr/>
            </a:pPr>
            <a:r>
              <a:rPr lang="es-ES" baseline="0" dirty="0"/>
              <a:t>Si el recurso se va a insertar, habrá que hacerlo como una imagen, pulsando en el icono de imagen. Se puede redimensionar en Herramientas de Imagen &gt; Restablecer imagen &gt; Restablecer imagen y tamaño. Una vez en este punto la cuadraremos a la diapositiva.</a:t>
            </a:r>
            <a:endParaRPr lang="es-ES" dirty="0"/>
          </a:p>
          <a:p>
            <a:endParaRPr lang="es-ES" dirty="0"/>
          </a:p>
        </p:txBody>
      </p:sp>
      <p:sp>
        <p:nvSpPr>
          <p:cNvPr id="4" name="Marcador de número de diapositiva 3"/>
          <p:cNvSpPr>
            <a:spLocks noGrp="1"/>
          </p:cNvSpPr>
          <p:nvPr>
            <p:ph type="sldNum" sz="quarter" idx="10"/>
          </p:nvPr>
        </p:nvSpPr>
        <p:spPr/>
        <p:txBody>
          <a:bodyPr/>
          <a:lstStyle/>
          <a:p>
            <a:fld id="{239E9F3E-2E04-4EB8-B8E8-E1FCF54A7735}" type="slidenum">
              <a:rPr lang="es-ES" smtClean="0"/>
              <a:t>18</a:t>
            </a:fld>
            <a:endParaRPr lang="es-ES"/>
          </a:p>
        </p:txBody>
      </p:sp>
    </p:spTree>
    <p:extLst>
      <p:ext uri="{BB962C8B-B14F-4D97-AF65-F5344CB8AC3E}">
        <p14:creationId xmlns:p14="http://schemas.microsoft.com/office/powerpoint/2010/main" val="7403748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err="1"/>
              <a:t>Slide</a:t>
            </a:r>
            <a:r>
              <a:rPr lang="es-ES" dirty="0"/>
              <a:t> tres </a:t>
            </a:r>
            <a:r>
              <a:rPr lang="es-ES" dirty="0" err="1"/>
              <a:t>imagenes</a:t>
            </a:r>
            <a:r>
              <a:rPr lang="es-ES" baseline="0" dirty="0"/>
              <a:t> más texto con animación.</a:t>
            </a:r>
          </a:p>
          <a:p>
            <a:endParaRPr lang="es-ES" baseline="0" dirty="0"/>
          </a:p>
          <a:p>
            <a:r>
              <a:rPr lang="es-ES" baseline="0" dirty="0"/>
              <a:t>Esta </a:t>
            </a:r>
            <a:r>
              <a:rPr lang="es-ES" baseline="0" dirty="0" err="1"/>
              <a:t>slide</a:t>
            </a:r>
            <a:r>
              <a:rPr lang="es-ES" baseline="0" dirty="0"/>
              <a:t> contiene una animación. El texto permanecerá oculto hasta que no demos clic en la diapositiva.</a:t>
            </a:r>
          </a:p>
          <a:p>
            <a:endParaRPr lang="es-ES" baseline="0" dirty="0"/>
          </a:p>
          <a:p>
            <a:r>
              <a:rPr lang="es-ES" dirty="0"/>
              <a:t>En las </a:t>
            </a:r>
            <a:r>
              <a:rPr lang="es-ES" dirty="0" err="1"/>
              <a:t>slides</a:t>
            </a:r>
            <a:r>
              <a:rPr lang="es-ES" dirty="0"/>
              <a:t> de recursos encontraremos</a:t>
            </a:r>
            <a:r>
              <a:rPr lang="es-ES" baseline="0" dirty="0"/>
              <a:t> diferentes imágenes recortadas para este tamaño.</a:t>
            </a:r>
          </a:p>
          <a:p>
            <a:r>
              <a:rPr lang="es-ES" baseline="0" dirty="0"/>
              <a:t>En el caso de que se quiera insertar otro recurso haremos clic en el icono de la imagen (después de insertar la diapositiva desde Nueva diapositiva &gt; </a:t>
            </a:r>
            <a:r>
              <a:rPr lang="es-ES" baseline="0" dirty="0" err="1"/>
              <a:t>Slide</a:t>
            </a:r>
            <a:r>
              <a:rPr lang="es-ES" baseline="0" dirty="0"/>
              <a:t> imagen) y se elegirá la imagen, esta se adaptará al cuadro. </a:t>
            </a:r>
          </a:p>
          <a:p>
            <a:r>
              <a:rPr lang="es-ES" baseline="0" dirty="0"/>
              <a:t>En el caso de que no nos guste su posición o encuadre, se puede redimensionar en Herramientas de Imagen &gt; Restablecer imagen &gt; Restablecer imagen y tamaño. Una vez en este punto la cuadraremos a la diapositiva.</a:t>
            </a:r>
            <a:endParaRPr lang="es-ES" dirty="0"/>
          </a:p>
          <a:p>
            <a:endParaRPr lang="es-ES" dirty="0"/>
          </a:p>
        </p:txBody>
      </p:sp>
      <p:sp>
        <p:nvSpPr>
          <p:cNvPr id="4" name="Marcador de número de diapositiva 3"/>
          <p:cNvSpPr>
            <a:spLocks noGrp="1"/>
          </p:cNvSpPr>
          <p:nvPr>
            <p:ph type="sldNum" sz="quarter" idx="10"/>
          </p:nvPr>
        </p:nvSpPr>
        <p:spPr/>
        <p:txBody>
          <a:bodyPr/>
          <a:lstStyle/>
          <a:p>
            <a:fld id="{239E9F3E-2E04-4EB8-B8E8-E1FCF54A7735}" type="slidenum">
              <a:rPr lang="es-ES" smtClean="0"/>
              <a:t>20</a:t>
            </a:fld>
            <a:endParaRPr lang="es-ES"/>
          </a:p>
        </p:txBody>
      </p:sp>
    </p:spTree>
    <p:extLst>
      <p:ext uri="{BB962C8B-B14F-4D97-AF65-F5344CB8AC3E}">
        <p14:creationId xmlns:p14="http://schemas.microsoft.com/office/powerpoint/2010/main" val="9730785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err="1"/>
              <a:t>Slide</a:t>
            </a:r>
            <a:r>
              <a:rPr lang="es-ES" dirty="0"/>
              <a:t> imagen</a:t>
            </a:r>
            <a:r>
              <a:rPr lang="es-ES" baseline="0" dirty="0"/>
              <a:t> panorámica más texto.</a:t>
            </a:r>
          </a:p>
          <a:p>
            <a:endParaRPr lang="es-ES" baseline="0" dirty="0"/>
          </a:p>
          <a:p>
            <a:r>
              <a:rPr lang="es-ES" dirty="0"/>
              <a:t>En las </a:t>
            </a:r>
            <a:r>
              <a:rPr lang="es-ES" dirty="0" err="1"/>
              <a:t>slides</a:t>
            </a:r>
            <a:r>
              <a:rPr lang="es-ES" dirty="0"/>
              <a:t> de recursos encontraremos</a:t>
            </a:r>
            <a:r>
              <a:rPr lang="es-ES" baseline="0" dirty="0"/>
              <a:t> diferentes imágenes recortadas para este tamaño.</a:t>
            </a:r>
          </a:p>
          <a:p>
            <a:r>
              <a:rPr lang="es-ES" baseline="0" dirty="0"/>
              <a:t>En el caso de que se quiera insertar otro recurso haremos clic en el icono de la imagen (después de insertar la diapositiva desde Nueva diapositiva &gt; </a:t>
            </a:r>
            <a:r>
              <a:rPr lang="es-ES" baseline="0" dirty="0" err="1"/>
              <a:t>Slide</a:t>
            </a:r>
            <a:r>
              <a:rPr lang="es-ES" baseline="0" dirty="0"/>
              <a:t> imagen) y se elegirá la imagen, esta se adaptará al cuadro. </a:t>
            </a:r>
          </a:p>
          <a:p>
            <a:r>
              <a:rPr lang="es-ES" baseline="0" dirty="0"/>
              <a:t>En el caso de que no nos guste su posición o encuadre, se puede redimensionar en Herramientas de Imagen &gt; Restablecer imagen &gt; Restablecer imagen y tamaño. Una vez en este punto la cuadraremos a la diapositiva.</a:t>
            </a:r>
            <a:endParaRPr lang="es-ES" dirty="0"/>
          </a:p>
          <a:p>
            <a:endParaRPr lang="es-ES" dirty="0"/>
          </a:p>
        </p:txBody>
      </p:sp>
      <p:sp>
        <p:nvSpPr>
          <p:cNvPr id="4" name="Marcador de número de diapositiva 3"/>
          <p:cNvSpPr>
            <a:spLocks noGrp="1"/>
          </p:cNvSpPr>
          <p:nvPr>
            <p:ph type="sldNum" sz="quarter" idx="10"/>
          </p:nvPr>
        </p:nvSpPr>
        <p:spPr/>
        <p:txBody>
          <a:bodyPr/>
          <a:lstStyle/>
          <a:p>
            <a:fld id="{239E9F3E-2E04-4EB8-B8E8-E1FCF54A7735}" type="slidenum">
              <a:rPr lang="es-ES" smtClean="0"/>
              <a:t>21</a:t>
            </a:fld>
            <a:endParaRPr lang="es-ES"/>
          </a:p>
        </p:txBody>
      </p:sp>
    </p:spTree>
    <p:extLst>
      <p:ext uri="{BB962C8B-B14F-4D97-AF65-F5344CB8AC3E}">
        <p14:creationId xmlns:p14="http://schemas.microsoft.com/office/powerpoint/2010/main" val="25365130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err="1"/>
              <a:t>Slide</a:t>
            </a:r>
            <a:r>
              <a:rPr lang="es-ES" dirty="0"/>
              <a:t> imagen</a:t>
            </a:r>
            <a:r>
              <a:rPr lang="es-ES" baseline="0" dirty="0"/>
              <a:t> más texto.</a:t>
            </a:r>
          </a:p>
          <a:p>
            <a:endParaRPr lang="es-ES" baseline="0" dirty="0"/>
          </a:p>
          <a:p>
            <a:r>
              <a:rPr lang="es-ES" dirty="0"/>
              <a:t>En las </a:t>
            </a:r>
            <a:r>
              <a:rPr lang="es-ES" dirty="0" err="1"/>
              <a:t>slides</a:t>
            </a:r>
            <a:r>
              <a:rPr lang="es-ES" dirty="0"/>
              <a:t> de recursos encontraremos</a:t>
            </a:r>
            <a:r>
              <a:rPr lang="es-ES" baseline="0" dirty="0"/>
              <a:t> diferentes imágenes recortadas para este tamaño.</a:t>
            </a:r>
          </a:p>
          <a:p>
            <a:r>
              <a:rPr lang="es-ES" baseline="0" dirty="0"/>
              <a:t>En el caso de que se quiera insertar otro recurso haremos clic en el icono de la imagen (después de insertar la diapositiva desde Nueva diapositiva &gt; </a:t>
            </a:r>
            <a:r>
              <a:rPr lang="es-ES" baseline="0" dirty="0" err="1"/>
              <a:t>Slide</a:t>
            </a:r>
            <a:r>
              <a:rPr lang="es-ES" baseline="0" dirty="0"/>
              <a:t> imagen) y se elegirá la imagen, esta se adaptará al cuadro. </a:t>
            </a:r>
          </a:p>
          <a:p>
            <a:r>
              <a:rPr lang="es-ES" baseline="0" dirty="0"/>
              <a:t>En el caso de que no nos guste su posición o encuadre, se puede redimensionar en Herramientas de Imagen &gt; Restablecer imagen &gt; Restablecer imagen y tamaño. Una vez en este punto la cuadraremos a la diapositiva.</a:t>
            </a:r>
            <a:endParaRPr lang="es-ES" dirty="0"/>
          </a:p>
          <a:p>
            <a:endParaRPr lang="es-ES" dirty="0"/>
          </a:p>
        </p:txBody>
      </p:sp>
      <p:sp>
        <p:nvSpPr>
          <p:cNvPr id="4" name="Marcador de número de diapositiva 3"/>
          <p:cNvSpPr>
            <a:spLocks noGrp="1"/>
          </p:cNvSpPr>
          <p:nvPr>
            <p:ph type="sldNum" sz="quarter" idx="10"/>
          </p:nvPr>
        </p:nvSpPr>
        <p:spPr/>
        <p:txBody>
          <a:bodyPr/>
          <a:lstStyle/>
          <a:p>
            <a:fld id="{239E9F3E-2E04-4EB8-B8E8-E1FCF54A7735}" type="slidenum">
              <a:rPr lang="es-ES" smtClean="0"/>
              <a:t>24</a:t>
            </a:fld>
            <a:endParaRPr lang="es-ES"/>
          </a:p>
        </p:txBody>
      </p:sp>
    </p:spTree>
    <p:extLst>
      <p:ext uri="{BB962C8B-B14F-4D97-AF65-F5344CB8AC3E}">
        <p14:creationId xmlns:p14="http://schemas.microsoft.com/office/powerpoint/2010/main" val="8618276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err="1"/>
              <a:t>Slide</a:t>
            </a:r>
            <a:r>
              <a:rPr lang="es-ES" dirty="0"/>
              <a:t> imagen</a:t>
            </a:r>
            <a:r>
              <a:rPr lang="es-ES" baseline="0" dirty="0"/>
              <a:t> más texto.</a:t>
            </a:r>
          </a:p>
          <a:p>
            <a:endParaRPr lang="es-ES" baseline="0" dirty="0"/>
          </a:p>
          <a:p>
            <a:r>
              <a:rPr lang="es-ES" dirty="0"/>
              <a:t>En las </a:t>
            </a:r>
            <a:r>
              <a:rPr lang="es-ES" dirty="0" err="1"/>
              <a:t>slides</a:t>
            </a:r>
            <a:r>
              <a:rPr lang="es-ES" dirty="0"/>
              <a:t> de recursos encontraremos</a:t>
            </a:r>
            <a:r>
              <a:rPr lang="es-ES" baseline="0" dirty="0"/>
              <a:t> diferentes imágenes recortadas para este tamaño.</a:t>
            </a:r>
          </a:p>
          <a:p>
            <a:r>
              <a:rPr lang="es-ES" baseline="0" dirty="0"/>
              <a:t>En el caso de que se quiera insertar otro recurso haremos clic en el icono de la imagen (después de insertar la diapositiva desde Nueva diapositiva &gt; </a:t>
            </a:r>
            <a:r>
              <a:rPr lang="es-ES" baseline="0" dirty="0" err="1"/>
              <a:t>Slide</a:t>
            </a:r>
            <a:r>
              <a:rPr lang="es-ES" baseline="0" dirty="0"/>
              <a:t> imagen) y se elegirá la imagen, esta se adaptará al cuadro. </a:t>
            </a:r>
          </a:p>
          <a:p>
            <a:r>
              <a:rPr lang="es-ES" baseline="0" dirty="0"/>
              <a:t>En el caso de que no nos guste su posición o encuadre, se puede redimensionar en Herramientas de Imagen &gt; Restablecer imagen &gt; Restablecer imagen y tamaño. Una vez en este punto la cuadraremos a la diapositiva.</a:t>
            </a:r>
            <a:endParaRPr lang="es-ES" dirty="0"/>
          </a:p>
          <a:p>
            <a:endParaRPr lang="es-ES" dirty="0"/>
          </a:p>
        </p:txBody>
      </p:sp>
      <p:sp>
        <p:nvSpPr>
          <p:cNvPr id="4" name="Marcador de número de diapositiva 3"/>
          <p:cNvSpPr>
            <a:spLocks noGrp="1"/>
          </p:cNvSpPr>
          <p:nvPr>
            <p:ph type="sldNum" sz="quarter" idx="10"/>
          </p:nvPr>
        </p:nvSpPr>
        <p:spPr/>
        <p:txBody>
          <a:bodyPr/>
          <a:lstStyle/>
          <a:p>
            <a:fld id="{239E9F3E-2E04-4EB8-B8E8-E1FCF54A7735}" type="slidenum">
              <a:rPr lang="es-ES" smtClean="0"/>
              <a:t>25</a:t>
            </a:fld>
            <a:endParaRPr lang="es-ES"/>
          </a:p>
        </p:txBody>
      </p:sp>
    </p:spTree>
    <p:extLst>
      <p:ext uri="{BB962C8B-B14F-4D97-AF65-F5344CB8AC3E}">
        <p14:creationId xmlns:p14="http://schemas.microsoft.com/office/powerpoint/2010/main" val="8618276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No podemos saber a donde vamos si no tenemos un poco de noción de dónde venimos. Aquí en la gráfica parte de 1950 ya que entre 1950 y 1960 se descubren los algoritmos de las redes neuronales. Pero realmente, todo parte desde mucho más </a:t>
            </a:r>
            <a:r>
              <a:rPr lang="es-ES" dirty="0" err="1"/>
              <a:t>atras</a:t>
            </a:r>
            <a:r>
              <a:rPr lang="es-ES" dirty="0"/>
              <a:t>, con el establecimiento del método científico (1620), donde se formulaba que hay dos maneras de llegar a conclusiones verdaderas. O bien parto de axiomas que son verdades que nos vienen dadas y de las cuales no dudamos y puedo sacar conclusiones, o convertir mis axiomas en algo generalista y aprender de los datos de que dispongo. Eso estaba formulando nada más que el principio del método científico A partir de los datos y experimentos que tengo, yo saco mis conclusiones. Más tarde, aparece el concepto de determinismo científico (1846), gracias a que se descubre el planeta Neptuno en un observatorio de Berlín y todo porque los observadores, se dieron cuenta de que Saturno no se movía conforme a las leyes observadas de Newton y la única explicación razonable es que hubiera otro cuerpo ahí, entonces fue oye busca en este lado que algo tiene que haber y encontraron Neptuno. que se basa en la idea de que si conozco todas las variables de un entorno o un proceso, puedo determinar, con bastante fiabilidad acciones futuras. Más adelante, ya en el siglo 20, se transforma el concepto y los modelos estadísticos y aparece los principios de la computación. Y se establece el concepto de entropía, que no es otro que la presencia de incertidumbre. Hay que aprender a vivir con la incertidumbre en todos los aspectos. Uno hace las cosas de la mejor manera posible, pero siempre queda un valor entrópico, la posibilidad de fallo. la entropía está alta, por ejemplo en un árbol de decisión cuando todas las opciones tiene la misma probabilidad. Sin embargo si tiro una moneda cargada desaparece la entropía. Entonces, tenemos que aprender a vivir con incertidumbre y a saber gestionarla.</a:t>
            </a:r>
          </a:p>
          <a:p>
            <a:r>
              <a:rPr lang="es-ES" dirty="0"/>
              <a:t>A partir de ahí, se desarrollan los modelos que hoy conocemos como machine </a:t>
            </a:r>
            <a:r>
              <a:rPr lang="es-ES" dirty="0" err="1"/>
              <a:t>learning</a:t>
            </a:r>
            <a:r>
              <a:rPr lang="es-ES" dirty="0"/>
              <a:t>, que involucran una nueva forma de pensar pasando de pensamiento deductivo actual al pensamiento inductivo. Hoy en día se siguen desarrollando nuevos algoritmos como la </a:t>
            </a:r>
            <a:r>
              <a:rPr lang="es-ES" dirty="0" err="1"/>
              <a:t>NasNet</a:t>
            </a:r>
            <a:r>
              <a:rPr lang="es-ES" dirty="0"/>
              <a:t> que surgió en una competición en el año 2017 y que realiza </a:t>
            </a:r>
            <a:r>
              <a:rPr lang="es-ES" dirty="0" err="1"/>
              <a:t>auto-machineLearning</a:t>
            </a:r>
            <a:r>
              <a:rPr lang="es-ES" dirty="0"/>
              <a:t>.</a:t>
            </a:r>
          </a:p>
          <a:p>
            <a:r>
              <a:rPr lang="es-ES" dirty="0"/>
              <a:t>los algoritmos simples de aprendizaje automático funcionan bien en una amplia variedad de problemas importantes. Sin embargo, no han tenido éxito en resolver los problemas centrales de la IA, como reconocer el habla u objetos.</a:t>
            </a:r>
          </a:p>
          <a:p>
            <a:endParaRPr lang="es-ES" dirty="0"/>
          </a:p>
          <a:p>
            <a:r>
              <a:rPr lang="es-ES" dirty="0"/>
              <a:t>los algoritmos simples de aprendizaje automático funcionan bien en una amplia variedad de problemas importantes. Sin embargo, no han tenido éxito en resolver los problemas centrales de la IA, como reconocer el habla u objetos.</a:t>
            </a:r>
          </a:p>
          <a:p>
            <a:endParaRPr lang="es-ES" dirty="0"/>
          </a:p>
          <a:p>
            <a:r>
              <a:rPr lang="es-ES" dirty="0"/>
              <a:t>El desarrollo del aprendizaje profundo estuvo motivado en parte por el fracaso de los algoritmos tradicionales para generalizar bien estas tareas de inteligencia artificial.</a:t>
            </a:r>
          </a:p>
          <a:p>
            <a:r>
              <a:rPr lang="es-ES" dirty="0"/>
              <a:t>Ian </a:t>
            </a:r>
            <a:r>
              <a:rPr lang="es-ES" dirty="0" err="1"/>
              <a:t>Goodfellow</a:t>
            </a:r>
            <a:endParaRPr lang="es-ES" dirty="0"/>
          </a:p>
        </p:txBody>
      </p:sp>
      <p:sp>
        <p:nvSpPr>
          <p:cNvPr id="4" name="Marcador de número de diapositiva 3"/>
          <p:cNvSpPr>
            <a:spLocks noGrp="1"/>
          </p:cNvSpPr>
          <p:nvPr>
            <p:ph type="sldNum" sz="quarter" idx="10"/>
          </p:nvPr>
        </p:nvSpPr>
        <p:spPr/>
        <p:txBody>
          <a:bodyPr/>
          <a:lstStyle/>
          <a:p>
            <a:fld id="{239E9F3E-2E04-4EB8-B8E8-E1FCF54A7735}" type="slidenum">
              <a:rPr lang="es-ES" smtClean="0"/>
              <a:t>3</a:t>
            </a:fld>
            <a:endParaRPr lang="es-ES"/>
          </a:p>
        </p:txBody>
      </p:sp>
    </p:spTree>
    <p:extLst>
      <p:ext uri="{BB962C8B-B14F-4D97-AF65-F5344CB8AC3E}">
        <p14:creationId xmlns:p14="http://schemas.microsoft.com/office/powerpoint/2010/main" val="86182769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err="1"/>
              <a:t>Slide</a:t>
            </a:r>
            <a:r>
              <a:rPr lang="es-ES" dirty="0"/>
              <a:t> imagen</a:t>
            </a:r>
            <a:r>
              <a:rPr lang="es-ES" baseline="0" dirty="0"/>
              <a:t> más texto.</a:t>
            </a:r>
          </a:p>
          <a:p>
            <a:endParaRPr lang="es-ES" baseline="0" dirty="0"/>
          </a:p>
          <a:p>
            <a:r>
              <a:rPr lang="es-ES" dirty="0"/>
              <a:t>En las </a:t>
            </a:r>
            <a:r>
              <a:rPr lang="es-ES" dirty="0" err="1"/>
              <a:t>slides</a:t>
            </a:r>
            <a:r>
              <a:rPr lang="es-ES" dirty="0"/>
              <a:t> de recursos encontraremos</a:t>
            </a:r>
            <a:r>
              <a:rPr lang="es-ES" baseline="0" dirty="0"/>
              <a:t> diferentes imágenes recortadas para este tamaño.</a:t>
            </a:r>
          </a:p>
          <a:p>
            <a:r>
              <a:rPr lang="es-ES" baseline="0" dirty="0"/>
              <a:t>En el caso de que se quiera insertar otro recurso haremos clic en el icono de la imagen (después de insertar la diapositiva desde Nueva diapositiva &gt; </a:t>
            </a:r>
            <a:r>
              <a:rPr lang="es-ES" baseline="0" dirty="0" err="1"/>
              <a:t>Slide</a:t>
            </a:r>
            <a:r>
              <a:rPr lang="es-ES" baseline="0" dirty="0"/>
              <a:t> imagen) y se elegirá la imagen, esta se adaptará al cuadro. </a:t>
            </a:r>
          </a:p>
          <a:p>
            <a:r>
              <a:rPr lang="es-ES" baseline="0" dirty="0"/>
              <a:t>En el caso de que no nos guste su posición o encuadre, se puede redimensionar en Herramientas de Imagen &gt; Restablecer imagen &gt; Restablecer imagen y tamaño. Una vez en este punto la cuadraremos a la diapositiva.</a:t>
            </a:r>
            <a:endParaRPr lang="es-ES" dirty="0"/>
          </a:p>
          <a:p>
            <a:endParaRPr lang="es-ES" dirty="0"/>
          </a:p>
        </p:txBody>
      </p:sp>
      <p:sp>
        <p:nvSpPr>
          <p:cNvPr id="4" name="Marcador de número de diapositiva 3"/>
          <p:cNvSpPr>
            <a:spLocks noGrp="1"/>
          </p:cNvSpPr>
          <p:nvPr>
            <p:ph type="sldNum" sz="quarter" idx="10"/>
          </p:nvPr>
        </p:nvSpPr>
        <p:spPr/>
        <p:txBody>
          <a:bodyPr/>
          <a:lstStyle/>
          <a:p>
            <a:fld id="{239E9F3E-2E04-4EB8-B8E8-E1FCF54A7735}" type="slidenum">
              <a:rPr lang="es-ES" smtClean="0"/>
              <a:t>26</a:t>
            </a:fld>
            <a:endParaRPr lang="es-ES"/>
          </a:p>
        </p:txBody>
      </p:sp>
    </p:spTree>
    <p:extLst>
      <p:ext uri="{BB962C8B-B14F-4D97-AF65-F5344CB8AC3E}">
        <p14:creationId xmlns:p14="http://schemas.microsoft.com/office/powerpoint/2010/main" val="322240991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err="1"/>
              <a:t>Slide</a:t>
            </a:r>
            <a:r>
              <a:rPr lang="es-ES" dirty="0"/>
              <a:t> imagen</a:t>
            </a:r>
            <a:r>
              <a:rPr lang="es-ES" baseline="0" dirty="0"/>
              <a:t> más texto.</a:t>
            </a:r>
          </a:p>
          <a:p>
            <a:endParaRPr lang="es-ES" baseline="0" dirty="0"/>
          </a:p>
          <a:p>
            <a:r>
              <a:rPr lang="es-ES" dirty="0"/>
              <a:t>En las </a:t>
            </a:r>
            <a:r>
              <a:rPr lang="es-ES" dirty="0" err="1"/>
              <a:t>slides</a:t>
            </a:r>
            <a:r>
              <a:rPr lang="es-ES" dirty="0"/>
              <a:t> de recursos encontraremos</a:t>
            </a:r>
            <a:r>
              <a:rPr lang="es-ES" baseline="0" dirty="0"/>
              <a:t> diferentes imágenes recortadas para este tamaño.</a:t>
            </a:r>
          </a:p>
          <a:p>
            <a:r>
              <a:rPr lang="es-ES" baseline="0" dirty="0"/>
              <a:t>En el caso de que se quiera insertar otro recurso haremos clic en el icono de la imagen (después de insertar la diapositiva desde Nueva diapositiva &gt; </a:t>
            </a:r>
            <a:r>
              <a:rPr lang="es-ES" baseline="0" dirty="0" err="1"/>
              <a:t>Slide</a:t>
            </a:r>
            <a:r>
              <a:rPr lang="es-ES" baseline="0" dirty="0"/>
              <a:t> imagen) y se elegirá la imagen, esta se adaptará al cuadro. </a:t>
            </a:r>
          </a:p>
          <a:p>
            <a:r>
              <a:rPr lang="es-ES" baseline="0" dirty="0"/>
              <a:t>En el caso de que no nos guste su posición o encuadre, se puede redimensionar en Herramientas de Imagen &gt; Restablecer imagen &gt; Restablecer imagen y tamaño. Una vez en este punto la cuadraremos a la diapositiva.</a:t>
            </a:r>
            <a:endParaRPr lang="es-ES" dirty="0"/>
          </a:p>
          <a:p>
            <a:endParaRPr lang="es-ES" dirty="0"/>
          </a:p>
        </p:txBody>
      </p:sp>
      <p:sp>
        <p:nvSpPr>
          <p:cNvPr id="4" name="Marcador de número de diapositiva 3"/>
          <p:cNvSpPr>
            <a:spLocks noGrp="1"/>
          </p:cNvSpPr>
          <p:nvPr>
            <p:ph type="sldNum" sz="quarter" idx="10"/>
          </p:nvPr>
        </p:nvSpPr>
        <p:spPr/>
        <p:txBody>
          <a:bodyPr/>
          <a:lstStyle/>
          <a:p>
            <a:fld id="{239E9F3E-2E04-4EB8-B8E8-E1FCF54A7735}" type="slidenum">
              <a:rPr lang="es-ES" smtClean="0"/>
              <a:t>27</a:t>
            </a:fld>
            <a:endParaRPr lang="es-ES"/>
          </a:p>
        </p:txBody>
      </p:sp>
    </p:spTree>
    <p:extLst>
      <p:ext uri="{BB962C8B-B14F-4D97-AF65-F5344CB8AC3E}">
        <p14:creationId xmlns:p14="http://schemas.microsoft.com/office/powerpoint/2010/main" val="27861737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39E9F3E-2E04-4EB8-B8E8-E1FCF54A7735}" type="slidenum">
              <a:rPr lang="es-ES" smtClean="0"/>
              <a:t>4</a:t>
            </a:fld>
            <a:endParaRPr lang="es-ES"/>
          </a:p>
        </p:txBody>
      </p:sp>
    </p:spTree>
    <p:extLst>
      <p:ext uri="{BB962C8B-B14F-4D97-AF65-F5344CB8AC3E}">
        <p14:creationId xmlns:p14="http://schemas.microsoft.com/office/powerpoint/2010/main" val="23074881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otas 1">
            <a:extLst>
              <a:ext uri="{FF2B5EF4-FFF2-40B4-BE49-F238E27FC236}">
                <a16:creationId xmlns:a16="http://schemas.microsoft.com/office/drawing/2014/main" id="{4E904AB4-0771-480C-AAE8-523A96387F76}"/>
              </a:ext>
            </a:extLst>
          </p:cNvPr>
          <p:cNvSpPr>
            <a:spLocks noGrp="1"/>
          </p:cNvSpPr>
          <p:nvPr>
            <p:ph type="body" idx="1"/>
          </p:nvPr>
        </p:nvSpPr>
        <p:spPr/>
        <p:txBody>
          <a:bodyPr/>
          <a:lstStyle/>
          <a:p>
            <a:r>
              <a:rPr lang="es-ES" dirty="0"/>
              <a:t>Es importante tener claro los conceptos de IA y Machine </a:t>
            </a:r>
            <a:r>
              <a:rPr lang="es-ES" dirty="0" err="1"/>
              <a:t>learning</a:t>
            </a:r>
            <a:r>
              <a:rPr lang="es-ES" dirty="0"/>
              <a:t>. La definición más correcta de IA es una máquina que es capaz de IMITAR comportamientos inteligentes (no es que sean inteligentes realmente). Entonces ya tenemos muchos casos en que las máquinas con IA pueden superar al ser humano en alguna faceta concreta, como jugar al ajedrez, reconocer voces o conducir. Pero realmente no son más capaces que el ser humano; Coge a una de esas inteligencias artificiales y ponla a hacer otra labor diferente a la que está programada; el resultado es desastroso. Entonces lo que nos diferencia de las máquinas es la capacidad de realizar </a:t>
            </a:r>
            <a:r>
              <a:rPr lang="es-ES" dirty="0" err="1"/>
              <a:t>múltples</a:t>
            </a:r>
            <a:r>
              <a:rPr lang="es-ES" dirty="0"/>
              <a:t> tareas. Esto nos lleva a una primera clasificación de los tipos de IA: IA fuerte y la IA Débil. La débil se dice que un sistema inteligente puede realizar un </a:t>
            </a:r>
            <a:r>
              <a:rPr lang="es-ES" dirty="0" err="1"/>
              <a:t>cojunto</a:t>
            </a:r>
            <a:r>
              <a:rPr lang="es-ES" dirty="0"/>
              <a:t> muy limitado de tareas; por ejemplo, si enseñas a tu robot a andar, no lo pongas a jugar a Futbol, porque no puede. No tiene la capacidad por si solo de aprender de las experiencias. Por otro lado, la IA Fuerte son aquellas que son capaces de aplicarse a un montón de problemas de dominio diferente. Por desgracia, todo los casos de éxito de la IA actual son de IA débil, por mucho que Hollywood se empeñe en instalarse en la IA fuerte desde hace ya muchos años.</a:t>
            </a:r>
          </a:p>
          <a:p>
            <a:r>
              <a:rPr lang="es-ES" dirty="0"/>
              <a:t>Dentro de la IA existen campos de estudio concretos como pueden ser </a:t>
            </a:r>
            <a:r>
              <a:rPr lang="es-ES" dirty="0" err="1"/>
              <a:t>computer</a:t>
            </a:r>
            <a:r>
              <a:rPr lang="es-ES" dirty="0"/>
              <a:t> visión, Robótica, procesamiento del lenguaje natural, la voz, donde se estudia tanto el </a:t>
            </a:r>
            <a:r>
              <a:rPr lang="es-ES" dirty="0" err="1"/>
              <a:t>speech</a:t>
            </a:r>
            <a:r>
              <a:rPr lang="es-ES" dirty="0"/>
              <a:t> </a:t>
            </a:r>
            <a:r>
              <a:rPr lang="es-ES" dirty="0" err="1"/>
              <a:t>to</a:t>
            </a:r>
            <a:r>
              <a:rPr lang="es-ES" dirty="0"/>
              <a:t> </a:t>
            </a:r>
            <a:r>
              <a:rPr lang="es-ES" dirty="0" err="1"/>
              <a:t>text</a:t>
            </a:r>
            <a:r>
              <a:rPr lang="es-ES" dirty="0"/>
              <a:t> como el </a:t>
            </a:r>
            <a:r>
              <a:rPr lang="es-ES" dirty="0" err="1"/>
              <a:t>text</a:t>
            </a:r>
            <a:r>
              <a:rPr lang="es-ES" dirty="0"/>
              <a:t> </a:t>
            </a:r>
            <a:r>
              <a:rPr lang="es-ES" dirty="0" err="1"/>
              <a:t>to</a:t>
            </a:r>
            <a:r>
              <a:rPr lang="es-ES" dirty="0"/>
              <a:t> </a:t>
            </a:r>
            <a:r>
              <a:rPr lang="es-ES" dirty="0" err="1"/>
              <a:t>speech</a:t>
            </a:r>
            <a:r>
              <a:rPr lang="es-ES" dirty="0"/>
              <a:t>.</a:t>
            </a:r>
          </a:p>
          <a:p>
            <a:r>
              <a:rPr lang="es-ES" dirty="0"/>
              <a:t>Pero si hay una capacidad que nos define como inteligentes, es la capacidad de aprender, es decir, el machine </a:t>
            </a:r>
            <a:r>
              <a:rPr lang="es-ES" dirty="0" err="1"/>
              <a:t>learning</a:t>
            </a:r>
            <a:r>
              <a:rPr lang="es-ES" dirty="0"/>
              <a:t>. </a:t>
            </a:r>
          </a:p>
          <a:p>
            <a:r>
              <a:rPr lang="es-ES" dirty="0"/>
              <a:t>Este aprendizaje puede dividirse en tres grupos, Supervisado, no supervisado y reforzado. Una cosa es programar una máquina para que se mueva, y otra bien diferente es programar una máquina para que aprenda a moverse. ¿Van pillando el concepto?</a:t>
            </a:r>
          </a:p>
          <a:p>
            <a:r>
              <a:rPr lang="es-ES" dirty="0"/>
              <a:t>Dentro del machine </a:t>
            </a:r>
            <a:r>
              <a:rPr lang="es-ES" dirty="0" err="1"/>
              <a:t>learning</a:t>
            </a:r>
            <a:r>
              <a:rPr lang="es-ES" dirty="0"/>
              <a:t> podemos encontrar diferentes </a:t>
            </a:r>
            <a:r>
              <a:rPr lang="es-ES" dirty="0" err="1"/>
              <a:t>ténicas</a:t>
            </a:r>
            <a:r>
              <a:rPr lang="es-ES" dirty="0"/>
              <a:t> que sirven para cubrir diferentes tipos de aplicaciones. Arboles de decisión, modelos estadísticos, modelos de regresión, pero la más famosas son las redes neuronales, las cuales han tomado una nueva dimensión debido a las volumetrías de datos con los que podemos trabajar hoy en día y es la que está haciendo evolucionar al machine </a:t>
            </a:r>
            <a:r>
              <a:rPr lang="es-ES" dirty="0" err="1"/>
              <a:t>learning</a:t>
            </a:r>
            <a:r>
              <a:rPr lang="es-ES" dirty="0"/>
              <a:t>. La forma de trabajar que tiene es por capas, donde en sus primeras capas obtiene una información muy concreta, como que es un tornillo, un espejo, una rueda, para acabar en las capas superior utilizando este conocimiento para aprender conceptos más abstractos como un coche, un camión o una moto. Las arquitecturas de redes neuronales tienden a ir agregando cada vez más complejidad y más capas, llegando a ser cada vez más complejas y dando lugar al Deep </a:t>
            </a:r>
            <a:r>
              <a:rPr lang="es-ES" dirty="0" err="1"/>
              <a:t>Learning</a:t>
            </a:r>
            <a:r>
              <a:rPr lang="es-ES" dirty="0"/>
              <a:t>. </a:t>
            </a:r>
          </a:p>
          <a:p>
            <a:r>
              <a:rPr lang="es-ES" dirty="0"/>
              <a:t>Esta complejidad hoy en día es necesaria ya que vivimos en un momento en que la cantidad de datos que disponemos es bestial, debido al abaratamiento de los costes de almacenamiento y a que estas técnicas de aprendizaje se entrenan y aprende a partir de los datos.</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otas 1">
            <a:extLst>
              <a:ext uri="{FF2B5EF4-FFF2-40B4-BE49-F238E27FC236}">
                <a16:creationId xmlns:a16="http://schemas.microsoft.com/office/drawing/2014/main" id="{D79C91BB-555C-469E-B277-020FC366EF39}"/>
              </a:ext>
            </a:extLst>
          </p:cNvPr>
          <p:cNvSpPr>
            <a:spLocks noGrp="1"/>
          </p:cNvSpPr>
          <p:nvPr>
            <p:ph type="body" idx="1"/>
          </p:nvPr>
        </p:nvSpPr>
        <p:spPr/>
        <p:txBody>
          <a:bodyPr/>
          <a:lstStyle/>
          <a:p>
            <a:r>
              <a:rPr lang="es-ES" sz="1200" b="0" i="0" kern="1200" dirty="0">
                <a:solidFill>
                  <a:schemeClr val="tx1"/>
                </a:solidFill>
                <a:effectLst/>
                <a:latin typeface="+mn-lt"/>
                <a:ea typeface="+mn-ea"/>
                <a:cs typeface="+mn-cs"/>
              </a:rPr>
              <a:t>Internet parece un pozo sin fondo. En este último segundo se han escrito 7.000 tweets, subido 750 fotos a Instagram, publicado 1.200 post en Tumblr, realizado 2.300 llamadas por Skype, 60.000 búsquedas de Google, visto 136.000 vídeos, </a:t>
            </a:r>
            <a:r>
              <a:rPr lang="es-ES" sz="1200" b="1" i="0" kern="1200" dirty="0">
                <a:solidFill>
                  <a:schemeClr val="tx1"/>
                </a:solidFill>
                <a:effectLst/>
                <a:latin typeface="+mn-lt"/>
                <a:ea typeface="+mn-ea"/>
                <a:cs typeface="+mn-cs"/>
              </a:rPr>
              <a:t>se han enviado dos millones y medio de emails —de los que un 67% son spam—</a:t>
            </a:r>
            <a:r>
              <a:rPr lang="es-ES" sz="1200" b="0" i="0" kern="1200" dirty="0">
                <a:solidFill>
                  <a:schemeClr val="tx1"/>
                </a:solidFill>
                <a:effectLst/>
                <a:latin typeface="+mn-lt"/>
                <a:ea typeface="+mn-ea"/>
                <a:cs typeface="+mn-cs"/>
              </a:rPr>
              <a:t> y han nacido 4 bebés, que no entran dentro de los casi 40.000 GB de tráfico.</a:t>
            </a:r>
            <a:endParaRPr lang="es-E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Cuando apareció el término de IA en los años 50, se tenía acceso a una cantidad limitada de datos, y por ello, la IA no evolucionó de la forma y con la velocidad que se preveía. La disponibilidad actual de grandes volúmenes de datos está, por primera vez, permitiendo evolucionar a las capacidades de la IA que habían permanecido dormidas durante décadas. Estas tecnologías requieren de una gran magnitud de información para que los algoritmos puedan ejecutarse y así obtener un resultado cercano a la realidad.</a:t>
            </a:r>
          </a:p>
          <a:p>
            <a:r>
              <a:rPr lang="es-ES" dirty="0"/>
              <a:t>Los algoritmos de la IA desarrollan los complejos procesos de comprensión e interpretación a partir de los datos, por tanto, los necesitan para poder proporcionar valor. Es fundamental que las compañías tengan presente que tener pocos datos y de baja calidad paraliza la estrategia en IA, y que las tareas de almacenamiento y preparación del dato para su posterior procesamiento son las que requieren más tiempo pero también las más esenciales. </a:t>
            </a:r>
          </a:p>
        </p:txBody>
      </p:sp>
      <p:sp>
        <p:nvSpPr>
          <p:cNvPr id="4" name="Marcador de número de diapositiva 3"/>
          <p:cNvSpPr>
            <a:spLocks noGrp="1"/>
          </p:cNvSpPr>
          <p:nvPr>
            <p:ph type="sldNum" sz="quarter" idx="5"/>
          </p:nvPr>
        </p:nvSpPr>
        <p:spPr/>
        <p:txBody>
          <a:bodyPr/>
          <a:lstStyle/>
          <a:p>
            <a:fld id="{239E9F3E-2E04-4EB8-B8E8-E1FCF54A7735}" type="slidenum">
              <a:rPr lang="es-ES" smtClean="0"/>
              <a:t>7</a:t>
            </a:fld>
            <a:endParaRPr lang="es-ES"/>
          </a:p>
        </p:txBody>
      </p:sp>
    </p:spTree>
    <p:extLst>
      <p:ext uri="{BB962C8B-B14F-4D97-AF65-F5344CB8AC3E}">
        <p14:creationId xmlns:p14="http://schemas.microsoft.com/office/powerpoint/2010/main" val="24587444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err="1"/>
              <a:t>Slide</a:t>
            </a:r>
            <a:r>
              <a:rPr lang="es-ES" dirty="0"/>
              <a:t> imagen</a:t>
            </a:r>
            <a:r>
              <a:rPr lang="es-ES" baseline="0" dirty="0"/>
              <a:t> panorámica más texto.</a:t>
            </a:r>
          </a:p>
          <a:p>
            <a:endParaRPr lang="es-ES" baseline="0" dirty="0"/>
          </a:p>
          <a:p>
            <a:r>
              <a:rPr lang="es-ES" dirty="0"/>
              <a:t>En las </a:t>
            </a:r>
            <a:r>
              <a:rPr lang="es-ES" dirty="0" err="1"/>
              <a:t>slides</a:t>
            </a:r>
            <a:r>
              <a:rPr lang="es-ES" dirty="0"/>
              <a:t> de recursos encontraremos</a:t>
            </a:r>
            <a:r>
              <a:rPr lang="es-ES" baseline="0" dirty="0"/>
              <a:t> diferentes imágenes recortadas para este tamaño.</a:t>
            </a:r>
          </a:p>
          <a:p>
            <a:r>
              <a:rPr lang="es-ES" baseline="0" dirty="0"/>
              <a:t>En el caso de que se quiera insertar otro recurso haremos clic en el icono de la imagen (después de insertar la diapositiva desde Nueva diapositiva &gt; </a:t>
            </a:r>
            <a:r>
              <a:rPr lang="es-ES" baseline="0" dirty="0" err="1"/>
              <a:t>Slide</a:t>
            </a:r>
            <a:r>
              <a:rPr lang="es-ES" baseline="0" dirty="0"/>
              <a:t> imagen) y se elegirá la imagen, esta se adaptará al cuadro. </a:t>
            </a:r>
          </a:p>
          <a:p>
            <a:r>
              <a:rPr lang="es-ES" baseline="0" dirty="0"/>
              <a:t>En el caso de que no nos guste su posición o encuadre, se puede redimensionar en Herramientas de Imagen &gt; Restablecer imagen &gt; Restablecer imagen y tamaño. Una vez en este punto la cuadraremos a la diapositiva.</a:t>
            </a:r>
            <a:endParaRPr lang="es-ES" dirty="0"/>
          </a:p>
          <a:p>
            <a:endParaRPr lang="es-ES" dirty="0"/>
          </a:p>
        </p:txBody>
      </p:sp>
      <p:sp>
        <p:nvSpPr>
          <p:cNvPr id="4" name="Marcador de número de diapositiva 3"/>
          <p:cNvSpPr>
            <a:spLocks noGrp="1"/>
          </p:cNvSpPr>
          <p:nvPr>
            <p:ph type="sldNum" sz="quarter" idx="10"/>
          </p:nvPr>
        </p:nvSpPr>
        <p:spPr/>
        <p:txBody>
          <a:bodyPr/>
          <a:lstStyle/>
          <a:p>
            <a:fld id="{239E9F3E-2E04-4EB8-B8E8-E1FCF54A7735}" type="slidenum">
              <a:rPr lang="es-ES" smtClean="0"/>
              <a:t>8</a:t>
            </a:fld>
            <a:endParaRPr lang="es-ES"/>
          </a:p>
        </p:txBody>
      </p:sp>
    </p:spTree>
    <p:extLst>
      <p:ext uri="{BB962C8B-B14F-4D97-AF65-F5344CB8AC3E}">
        <p14:creationId xmlns:p14="http://schemas.microsoft.com/office/powerpoint/2010/main" val="25365130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err="1"/>
              <a:t>Slide</a:t>
            </a:r>
            <a:r>
              <a:rPr lang="es-ES" dirty="0"/>
              <a:t> imagen.</a:t>
            </a:r>
          </a:p>
          <a:p>
            <a:endParaRPr lang="es-ES" dirty="0"/>
          </a:p>
          <a:p>
            <a:r>
              <a:rPr lang="es-ES" dirty="0"/>
              <a:t>En las </a:t>
            </a:r>
            <a:r>
              <a:rPr lang="es-ES" dirty="0" err="1"/>
              <a:t>slides</a:t>
            </a:r>
            <a:r>
              <a:rPr lang="es-ES" dirty="0"/>
              <a:t> de recursos encontraremos</a:t>
            </a:r>
            <a:r>
              <a:rPr lang="es-ES" baseline="0" dirty="0"/>
              <a:t> diferentes imágenes recortadas para este tamaño.</a:t>
            </a:r>
          </a:p>
          <a:p>
            <a:r>
              <a:rPr lang="es-ES" baseline="0" dirty="0"/>
              <a:t>En el caso de que se quiera insertar otro recurso haremos clic en el icono de la imagen (después de insertar la diapositiva desde Nueva diapositiva &gt; </a:t>
            </a:r>
            <a:r>
              <a:rPr lang="es-ES" baseline="0" dirty="0" err="1"/>
              <a:t>Slide</a:t>
            </a:r>
            <a:r>
              <a:rPr lang="es-ES" baseline="0" dirty="0"/>
              <a:t> imagen) y se elegirá la imagen, esta se adaptará al cuadro. </a:t>
            </a:r>
          </a:p>
          <a:p>
            <a:r>
              <a:rPr lang="es-ES" baseline="0" dirty="0"/>
              <a:t>En el caso de que no nos guste su posición o encuadre, se puede redimensionar en Herramientas de Imagen &gt; Restablecer imagen &gt; Restablecer imagen y tamaño. Una vez en este punto la cuadraremos a la diapositiva.</a:t>
            </a:r>
            <a:endParaRPr lang="es-ES" dirty="0"/>
          </a:p>
        </p:txBody>
      </p:sp>
      <p:sp>
        <p:nvSpPr>
          <p:cNvPr id="4" name="Marcador de número de diapositiva 3"/>
          <p:cNvSpPr>
            <a:spLocks noGrp="1"/>
          </p:cNvSpPr>
          <p:nvPr>
            <p:ph type="sldNum" sz="quarter" idx="10"/>
          </p:nvPr>
        </p:nvSpPr>
        <p:spPr/>
        <p:txBody>
          <a:bodyPr/>
          <a:lstStyle/>
          <a:p>
            <a:fld id="{239E9F3E-2E04-4EB8-B8E8-E1FCF54A7735}" type="slidenum">
              <a:rPr lang="es-ES" smtClean="0"/>
              <a:t>9</a:t>
            </a:fld>
            <a:endParaRPr lang="es-ES"/>
          </a:p>
        </p:txBody>
      </p:sp>
    </p:spTree>
    <p:extLst>
      <p:ext uri="{BB962C8B-B14F-4D97-AF65-F5344CB8AC3E}">
        <p14:creationId xmlns:p14="http://schemas.microsoft.com/office/powerpoint/2010/main" val="3408433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Lo que hay que tener claro es que en un futuro a corto plazo, los puestos de trabajos actuales se van a transformar. Ya las tareas y labores repetitivas y tediosas serán realizadas por robots. El mercado va a sufrir una revolución teniéndonos que adaptar a las nuevas necesidades.</a:t>
            </a:r>
          </a:p>
          <a:p>
            <a:r>
              <a:rPr lang="es-ES" dirty="0"/>
              <a:t>Por otro lado, está claro que la inteligencia artificial y el Machine </a:t>
            </a:r>
            <a:r>
              <a:rPr lang="es-ES" dirty="0" err="1"/>
              <a:t>learning</a:t>
            </a:r>
            <a:r>
              <a:rPr lang="es-ES" dirty="0"/>
              <a:t> nos van a llevar de la mano a solucionar grandes problemas para la humanidad como es la gestión de los recursos naturales del planeta y al cambio climático.</a:t>
            </a:r>
          </a:p>
          <a:p>
            <a:r>
              <a:rPr lang="es-ES" dirty="0"/>
              <a:t>Tendremos poco a poco que acostumbrarnos a convivir más y más con los robots inteligentes ya que los veremos conduciendo coches por las calles, dirigiendo el tráfico, y en general asistiendo al ser humano.</a:t>
            </a:r>
          </a:p>
          <a:p>
            <a:r>
              <a:rPr lang="es-ES" dirty="0"/>
              <a:t>Por otro lado viviremos grandes mejoras y avances en el mundo médico, pudiendo generar diagnósticos con mayor precisión ya que se basará en todo el conocimiento médico mundial y en la historia clínica de cada paciente en particular.</a:t>
            </a:r>
          </a:p>
          <a:p>
            <a:r>
              <a:rPr lang="es-ES" dirty="0"/>
              <a:t>Ya existen sistemas de Machine </a:t>
            </a:r>
            <a:r>
              <a:rPr lang="es-ES" dirty="0" err="1"/>
              <a:t>Learning</a:t>
            </a:r>
            <a:r>
              <a:rPr lang="es-ES" dirty="0"/>
              <a:t>, donde el sistema mejora el huma </a:t>
            </a:r>
            <a:r>
              <a:rPr lang="es-ES" dirty="0" err="1"/>
              <a:t>biass</a:t>
            </a:r>
            <a:r>
              <a:rPr lang="es-ES" dirty="0"/>
              <a:t> en la detección de </a:t>
            </a:r>
            <a:r>
              <a:rPr lang="es-ES" dirty="0" err="1"/>
              <a:t>cancer</a:t>
            </a:r>
            <a:r>
              <a:rPr lang="es-ES" dirty="0"/>
              <a:t> de pulmón y otros tipos de problemas pulmonares a través de radiografías.</a:t>
            </a:r>
          </a:p>
          <a:p>
            <a:r>
              <a:rPr lang="es-ES" dirty="0"/>
              <a:t>Están para descarga el </a:t>
            </a:r>
            <a:r>
              <a:rPr lang="es-ES" dirty="0" err="1"/>
              <a:t>dataset</a:t>
            </a:r>
            <a:r>
              <a:rPr lang="es-ES" dirty="0"/>
              <a:t> de X-Ray y MURA, sonde a partir de cientos de imágenes de </a:t>
            </a:r>
            <a:r>
              <a:rPr lang="es-ES" dirty="0" err="1"/>
              <a:t>radigrafías</a:t>
            </a:r>
            <a:r>
              <a:rPr lang="es-ES" dirty="0"/>
              <a:t> se hace un sistema que acierta más que los médicos expertos.</a:t>
            </a:r>
          </a:p>
          <a:p>
            <a:r>
              <a:rPr lang="es-ES" dirty="0"/>
              <a:t>Se va a modificar trabajos como la selección de recursos humanos, donde el </a:t>
            </a:r>
            <a:r>
              <a:rPr lang="es-ES" dirty="0" err="1"/>
              <a:t>recritmen</a:t>
            </a:r>
            <a:r>
              <a:rPr lang="es-ES" dirty="0"/>
              <a:t> gasta horas y horas en buscar al candidatos perfecto por los distintos medios, de forma que ahora la tecnología está al servicio y recomendará una serie de candidatos de manera inmediata como óptimos para un puesto dado.</a:t>
            </a:r>
          </a:p>
          <a:p>
            <a:r>
              <a:rPr lang="es-ES" dirty="0"/>
              <a:t>Habrá que pensar que tienen que hacer esos </a:t>
            </a:r>
            <a:r>
              <a:rPr lang="es-ES" dirty="0" err="1"/>
              <a:t>recruitmen</a:t>
            </a:r>
            <a:r>
              <a:rPr lang="es-ES" dirty="0"/>
              <a:t> con el tiempo que les va a sobrar ahora….</a:t>
            </a:r>
          </a:p>
          <a:p>
            <a:endParaRPr lang="es-ES" dirty="0"/>
          </a:p>
        </p:txBody>
      </p:sp>
      <p:sp>
        <p:nvSpPr>
          <p:cNvPr id="4" name="Marcador de número de diapositiva 3"/>
          <p:cNvSpPr>
            <a:spLocks noGrp="1"/>
          </p:cNvSpPr>
          <p:nvPr>
            <p:ph type="sldNum" sz="quarter" idx="10"/>
          </p:nvPr>
        </p:nvSpPr>
        <p:spPr/>
        <p:txBody>
          <a:bodyPr/>
          <a:lstStyle/>
          <a:p>
            <a:fld id="{239E9F3E-2E04-4EB8-B8E8-E1FCF54A7735}" type="slidenum">
              <a:rPr lang="es-ES" smtClean="0"/>
              <a:t>10</a:t>
            </a:fld>
            <a:endParaRPr lang="es-ES"/>
          </a:p>
        </p:txBody>
      </p:sp>
    </p:spTree>
    <p:extLst>
      <p:ext uri="{BB962C8B-B14F-4D97-AF65-F5344CB8AC3E}">
        <p14:creationId xmlns:p14="http://schemas.microsoft.com/office/powerpoint/2010/main" val="21382280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C919F6F-EB4A-4CAE-B647-16B7EAE2FA20}"/>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p>
        </p:txBody>
      </p:sp>
      <p:sp>
        <p:nvSpPr>
          <p:cNvPr id="3" name="Subtítulo 2">
            <a:extLst>
              <a:ext uri="{FF2B5EF4-FFF2-40B4-BE49-F238E27FC236}">
                <a16:creationId xmlns:a16="http://schemas.microsoft.com/office/drawing/2014/main" id="{71C1B203-0A81-4D7A-A54F-E065FCF591D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p>
        </p:txBody>
      </p:sp>
      <p:sp>
        <p:nvSpPr>
          <p:cNvPr id="4" name="Marcador de fecha 3">
            <a:extLst>
              <a:ext uri="{FF2B5EF4-FFF2-40B4-BE49-F238E27FC236}">
                <a16:creationId xmlns:a16="http://schemas.microsoft.com/office/drawing/2014/main" id="{E04A0CE7-9AC5-4BD4-8FA9-69B20264BD5B}"/>
              </a:ext>
            </a:extLst>
          </p:cNvPr>
          <p:cNvSpPr>
            <a:spLocks noGrp="1"/>
          </p:cNvSpPr>
          <p:nvPr>
            <p:ph type="dt" sz="half" idx="10"/>
          </p:nvPr>
        </p:nvSpPr>
        <p:spPr/>
        <p:txBody>
          <a:bodyPr/>
          <a:lstStyle/>
          <a:p>
            <a:fld id="{FE17CEC5-75B7-42B8-A1BE-136AF1E0B015}" type="datetimeFigureOut">
              <a:rPr lang="es-ES" smtClean="0"/>
              <a:t>09/11/2018</a:t>
            </a:fld>
            <a:endParaRPr lang="es-ES"/>
          </a:p>
        </p:txBody>
      </p:sp>
      <p:sp>
        <p:nvSpPr>
          <p:cNvPr id="5" name="Marcador de pie de página 4">
            <a:extLst>
              <a:ext uri="{FF2B5EF4-FFF2-40B4-BE49-F238E27FC236}">
                <a16:creationId xmlns:a16="http://schemas.microsoft.com/office/drawing/2014/main" id="{00E5170B-4164-4B91-A7F3-A3E0071D1920}"/>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E11109CA-AFE8-43E6-8428-C691150E722D}"/>
              </a:ext>
            </a:extLst>
          </p:cNvPr>
          <p:cNvSpPr>
            <a:spLocks noGrp="1"/>
          </p:cNvSpPr>
          <p:nvPr>
            <p:ph type="sldNum" sz="quarter" idx="12"/>
          </p:nvPr>
        </p:nvSpPr>
        <p:spPr/>
        <p:txBody>
          <a:bodyPr/>
          <a:lstStyle/>
          <a:p>
            <a:fld id="{2C2BE4F1-F674-46A1-A55C-9F750602E25E}" type="slidenum">
              <a:rPr lang="es-ES" smtClean="0"/>
              <a:t>‹Nº›</a:t>
            </a:fld>
            <a:endParaRPr lang="es-ES"/>
          </a:p>
        </p:txBody>
      </p:sp>
    </p:spTree>
    <p:extLst>
      <p:ext uri="{BB962C8B-B14F-4D97-AF65-F5344CB8AC3E}">
        <p14:creationId xmlns:p14="http://schemas.microsoft.com/office/powerpoint/2010/main" val="37886053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B92EDBD-97AD-41F4-9591-9EA3B43DA763}"/>
              </a:ext>
            </a:extLst>
          </p:cNvPr>
          <p:cNvSpPr>
            <a:spLocks noGrp="1"/>
          </p:cNvSpPr>
          <p:nvPr>
            <p:ph type="title"/>
          </p:nvPr>
        </p:nvSpPr>
        <p:spPr/>
        <p:txBody>
          <a:bodyPr/>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1A1C6667-08AC-4EA0-840F-F70D8359C2AD}"/>
              </a:ext>
            </a:extLst>
          </p:cNvPr>
          <p:cNvSpPr>
            <a:spLocks noGrp="1"/>
          </p:cNvSpPr>
          <p:nvPr>
            <p:ph type="body" orient="vert" idx="1"/>
          </p:nvPr>
        </p:nvSpPr>
        <p:spPr/>
        <p:txBody>
          <a:bodyPr vert="eaVe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4508A5AF-FCE1-45A8-9353-4C619DAD9614}"/>
              </a:ext>
            </a:extLst>
          </p:cNvPr>
          <p:cNvSpPr>
            <a:spLocks noGrp="1"/>
          </p:cNvSpPr>
          <p:nvPr>
            <p:ph type="dt" sz="half" idx="10"/>
          </p:nvPr>
        </p:nvSpPr>
        <p:spPr/>
        <p:txBody>
          <a:bodyPr/>
          <a:lstStyle/>
          <a:p>
            <a:fld id="{FE17CEC5-75B7-42B8-A1BE-136AF1E0B015}" type="datetimeFigureOut">
              <a:rPr lang="es-ES" smtClean="0"/>
              <a:t>09/11/2018</a:t>
            </a:fld>
            <a:endParaRPr lang="es-ES"/>
          </a:p>
        </p:txBody>
      </p:sp>
      <p:sp>
        <p:nvSpPr>
          <p:cNvPr id="5" name="Marcador de pie de página 4">
            <a:extLst>
              <a:ext uri="{FF2B5EF4-FFF2-40B4-BE49-F238E27FC236}">
                <a16:creationId xmlns:a16="http://schemas.microsoft.com/office/drawing/2014/main" id="{6DF260CD-0D10-41BE-8D87-024E367CA4CD}"/>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EA3A20A4-229B-4709-AE84-8AF43608B44A}"/>
              </a:ext>
            </a:extLst>
          </p:cNvPr>
          <p:cNvSpPr>
            <a:spLocks noGrp="1"/>
          </p:cNvSpPr>
          <p:nvPr>
            <p:ph type="sldNum" sz="quarter" idx="12"/>
          </p:nvPr>
        </p:nvSpPr>
        <p:spPr/>
        <p:txBody>
          <a:bodyPr/>
          <a:lstStyle/>
          <a:p>
            <a:fld id="{2C2BE4F1-F674-46A1-A55C-9F750602E25E}" type="slidenum">
              <a:rPr lang="es-ES" smtClean="0"/>
              <a:t>‹Nº›</a:t>
            </a:fld>
            <a:endParaRPr lang="es-ES"/>
          </a:p>
        </p:txBody>
      </p:sp>
    </p:spTree>
    <p:extLst>
      <p:ext uri="{BB962C8B-B14F-4D97-AF65-F5344CB8AC3E}">
        <p14:creationId xmlns:p14="http://schemas.microsoft.com/office/powerpoint/2010/main" val="10299201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867F0A51-9631-4713-8429-98E03F6FA472}"/>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DCAC55E3-13EE-43D9-854C-81FECDB4BF50}"/>
              </a:ext>
            </a:extLst>
          </p:cNvPr>
          <p:cNvSpPr>
            <a:spLocks noGrp="1"/>
          </p:cNvSpPr>
          <p:nvPr>
            <p:ph type="body" orient="vert" idx="1"/>
          </p:nvPr>
        </p:nvSpPr>
        <p:spPr>
          <a:xfrm>
            <a:off x="838200" y="365125"/>
            <a:ext cx="7734300" cy="5811838"/>
          </a:xfrm>
        </p:spPr>
        <p:txBody>
          <a:bodyPr vert="eaVe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EB261BB8-980E-484A-8255-9FE9563467FA}"/>
              </a:ext>
            </a:extLst>
          </p:cNvPr>
          <p:cNvSpPr>
            <a:spLocks noGrp="1"/>
          </p:cNvSpPr>
          <p:nvPr>
            <p:ph type="dt" sz="half" idx="10"/>
          </p:nvPr>
        </p:nvSpPr>
        <p:spPr/>
        <p:txBody>
          <a:bodyPr/>
          <a:lstStyle/>
          <a:p>
            <a:fld id="{FE17CEC5-75B7-42B8-A1BE-136AF1E0B015}" type="datetimeFigureOut">
              <a:rPr lang="es-ES" smtClean="0"/>
              <a:t>09/11/2018</a:t>
            </a:fld>
            <a:endParaRPr lang="es-ES"/>
          </a:p>
        </p:txBody>
      </p:sp>
      <p:sp>
        <p:nvSpPr>
          <p:cNvPr id="5" name="Marcador de pie de página 4">
            <a:extLst>
              <a:ext uri="{FF2B5EF4-FFF2-40B4-BE49-F238E27FC236}">
                <a16:creationId xmlns:a16="http://schemas.microsoft.com/office/drawing/2014/main" id="{B26ACBB0-34F2-474D-A969-739D926134B4}"/>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D409D446-DCE9-402D-B30E-5AF8C2749DBB}"/>
              </a:ext>
            </a:extLst>
          </p:cNvPr>
          <p:cNvSpPr>
            <a:spLocks noGrp="1"/>
          </p:cNvSpPr>
          <p:nvPr>
            <p:ph type="sldNum" sz="quarter" idx="12"/>
          </p:nvPr>
        </p:nvSpPr>
        <p:spPr/>
        <p:txBody>
          <a:bodyPr/>
          <a:lstStyle/>
          <a:p>
            <a:fld id="{2C2BE4F1-F674-46A1-A55C-9F750602E25E}" type="slidenum">
              <a:rPr lang="es-ES" smtClean="0"/>
              <a:t>‹Nº›</a:t>
            </a:fld>
            <a:endParaRPr lang="es-ES"/>
          </a:p>
        </p:txBody>
      </p:sp>
    </p:spTree>
    <p:extLst>
      <p:ext uri="{BB962C8B-B14F-4D97-AF65-F5344CB8AC3E}">
        <p14:creationId xmlns:p14="http://schemas.microsoft.com/office/powerpoint/2010/main" val="418922354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Portada_13">
    <p:spTree>
      <p:nvGrpSpPr>
        <p:cNvPr id="1" name=""/>
        <p:cNvGrpSpPr/>
        <p:nvPr/>
      </p:nvGrpSpPr>
      <p:grpSpPr>
        <a:xfrm>
          <a:off x="0" y="0"/>
          <a:ext cx="0" cy="0"/>
          <a:chOff x="0" y="0"/>
          <a:chExt cx="0" cy="0"/>
        </a:xfrm>
      </p:grpSpPr>
      <p:pic>
        <p:nvPicPr>
          <p:cNvPr id="3" name="Imagen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Rectángulo 3"/>
          <p:cNvSpPr/>
          <p:nvPr userDrawn="1"/>
        </p:nvSpPr>
        <p:spPr>
          <a:xfrm>
            <a:off x="0" y="2341094"/>
            <a:ext cx="12192000" cy="1180435"/>
          </a:xfrm>
          <a:prstGeom prst="rect">
            <a:avLst/>
          </a:prstGeom>
          <a:solidFill>
            <a:srgbClr val="EE7D0C">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 name="Rectángulo 14"/>
          <p:cNvSpPr/>
          <p:nvPr userDrawn="1"/>
        </p:nvSpPr>
        <p:spPr>
          <a:xfrm>
            <a:off x="0" y="3566468"/>
            <a:ext cx="12192000" cy="488382"/>
          </a:xfrm>
          <a:prstGeom prst="rect">
            <a:avLst/>
          </a:prstGeom>
          <a:solidFill>
            <a:srgbClr val="EE7D0C">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Título 2"/>
          <p:cNvSpPr>
            <a:spLocks noGrp="1"/>
          </p:cNvSpPr>
          <p:nvPr>
            <p:ph type="ctrTitle" hasCustomPrompt="1"/>
          </p:nvPr>
        </p:nvSpPr>
        <p:spPr>
          <a:xfrm>
            <a:off x="0" y="2503487"/>
            <a:ext cx="12192000" cy="1006475"/>
          </a:xfrm>
        </p:spPr>
        <p:txBody>
          <a:bodyPr>
            <a:normAutofit/>
          </a:bodyPr>
          <a:lstStyle>
            <a:lvl1pPr algn="ctr">
              <a:defRPr sz="6000">
                <a:solidFill>
                  <a:srgbClr val="FDCD13"/>
                </a:solidFill>
                <a:latin typeface="Arial Black" panose="020B0A04020102020204" pitchFamily="34" charset="0"/>
              </a:defRPr>
            </a:lvl1pPr>
          </a:lstStyle>
          <a:p>
            <a:r>
              <a:rPr lang="es-ES" dirty="0"/>
              <a:t>TÍTULO</a:t>
            </a:r>
          </a:p>
        </p:txBody>
      </p:sp>
      <p:sp>
        <p:nvSpPr>
          <p:cNvPr id="11" name="Subtítulo 3"/>
          <p:cNvSpPr>
            <a:spLocks noGrp="1"/>
          </p:cNvSpPr>
          <p:nvPr>
            <p:ph type="subTitle" idx="1" hasCustomPrompt="1"/>
          </p:nvPr>
        </p:nvSpPr>
        <p:spPr>
          <a:xfrm>
            <a:off x="0" y="3528219"/>
            <a:ext cx="12192000" cy="538455"/>
          </a:xfrm>
        </p:spPr>
        <p:txBody>
          <a:bodyPr/>
          <a:lstStyle>
            <a:lvl1pPr marL="0" indent="0" algn="ctr">
              <a:buNone/>
              <a:defRPr>
                <a:solidFill>
                  <a:schemeClr val="bg1"/>
                </a:solidFill>
              </a:defRPr>
            </a:lvl1pPr>
          </a:lstStyle>
          <a:p>
            <a:r>
              <a:rPr lang="es-ES" dirty="0"/>
              <a:t>Subtítulo</a:t>
            </a:r>
          </a:p>
          <a:p>
            <a:endParaRPr lang="es-ES" dirty="0"/>
          </a:p>
        </p:txBody>
      </p:sp>
      <p:sp>
        <p:nvSpPr>
          <p:cNvPr id="7" name="Rectángulo 6"/>
          <p:cNvSpPr/>
          <p:nvPr userDrawn="1"/>
        </p:nvSpPr>
        <p:spPr>
          <a:xfrm>
            <a:off x="0" y="5880439"/>
            <a:ext cx="12191999" cy="995377"/>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Imagen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954882" y="6008168"/>
            <a:ext cx="1788128" cy="723140"/>
          </a:xfrm>
          <a:prstGeom prst="rect">
            <a:avLst/>
          </a:prstGeom>
        </p:spPr>
      </p:pic>
      <p:sp>
        <p:nvSpPr>
          <p:cNvPr id="12" name="CuadroTexto 11"/>
          <p:cNvSpPr txBox="1"/>
          <p:nvPr userDrawn="1"/>
        </p:nvSpPr>
        <p:spPr>
          <a:xfrm>
            <a:off x="247588" y="6138905"/>
            <a:ext cx="2926390" cy="461665"/>
          </a:xfrm>
          <a:prstGeom prst="rect">
            <a:avLst/>
          </a:prstGeom>
          <a:noFill/>
        </p:spPr>
        <p:txBody>
          <a:bodyPr wrap="square" rtlCol="0">
            <a:spAutoFit/>
          </a:bodyPr>
          <a:lstStyle/>
          <a:p>
            <a:r>
              <a:rPr lang="es-ES" sz="2400" dirty="0"/>
              <a:t>www.atsistemas.com</a:t>
            </a:r>
          </a:p>
        </p:txBody>
      </p:sp>
    </p:spTree>
    <p:extLst>
      <p:ext uri="{BB962C8B-B14F-4D97-AF65-F5344CB8AC3E}">
        <p14:creationId xmlns:p14="http://schemas.microsoft.com/office/powerpoint/2010/main" val="109917369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Indice_5_Contenidos_1">
    <p:spTree>
      <p:nvGrpSpPr>
        <p:cNvPr id="1" name=""/>
        <p:cNvGrpSpPr/>
        <p:nvPr/>
      </p:nvGrpSpPr>
      <p:grpSpPr>
        <a:xfrm>
          <a:off x="0" y="0"/>
          <a:ext cx="0" cy="0"/>
          <a:chOff x="0" y="0"/>
          <a:chExt cx="0" cy="0"/>
        </a:xfrm>
      </p:grpSpPr>
      <p:sp>
        <p:nvSpPr>
          <p:cNvPr id="2" name="Título 1"/>
          <p:cNvSpPr>
            <a:spLocks noGrp="1"/>
          </p:cNvSpPr>
          <p:nvPr>
            <p:ph type="title" hasCustomPrompt="1"/>
          </p:nvPr>
        </p:nvSpPr>
        <p:spPr>
          <a:xfrm>
            <a:off x="356937" y="320675"/>
            <a:ext cx="11506200" cy="697999"/>
          </a:xfrm>
        </p:spPr>
        <p:txBody>
          <a:bodyPr/>
          <a:lstStyle>
            <a:lvl1pPr>
              <a:defRPr/>
            </a:lvl1pPr>
          </a:lstStyle>
          <a:p>
            <a:r>
              <a:rPr lang="es-ES" dirty="0"/>
              <a:t>Índice</a:t>
            </a:r>
          </a:p>
        </p:txBody>
      </p:sp>
      <p:sp>
        <p:nvSpPr>
          <p:cNvPr id="5" name="Marcador de número de diapositiva 4"/>
          <p:cNvSpPr>
            <a:spLocks noGrp="1"/>
          </p:cNvSpPr>
          <p:nvPr>
            <p:ph type="sldNum" sz="quarter" idx="32"/>
          </p:nvPr>
        </p:nvSpPr>
        <p:spPr/>
        <p:txBody>
          <a:bodyPr/>
          <a:lstStyle/>
          <a:p>
            <a:fld id="{26EFE37C-0B3C-4111-908B-41BEF97CB2BE}" type="slidenum">
              <a:rPr lang="es-ES" smtClean="0"/>
              <a:pPr/>
              <a:t>‹Nº›</a:t>
            </a:fld>
            <a:endParaRPr lang="es-ES" dirty="0"/>
          </a:p>
        </p:txBody>
      </p:sp>
      <p:pic>
        <p:nvPicPr>
          <p:cNvPr id="25" name="Imagen 2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470067" y="209134"/>
            <a:ext cx="1547478" cy="625818"/>
          </a:xfrm>
          <a:prstGeom prst="rect">
            <a:avLst/>
          </a:prstGeom>
        </p:spPr>
      </p:pic>
      <p:sp>
        <p:nvSpPr>
          <p:cNvPr id="27" name="Rectángulo 26"/>
          <p:cNvSpPr/>
          <p:nvPr userDrawn="1"/>
        </p:nvSpPr>
        <p:spPr>
          <a:xfrm>
            <a:off x="202529" y="264904"/>
            <a:ext cx="77638" cy="809540"/>
          </a:xfrm>
          <a:prstGeom prst="rect">
            <a:avLst/>
          </a:prstGeom>
          <a:solidFill>
            <a:srgbClr val="FDCD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2" name="Rectángulo 7"/>
          <p:cNvSpPr>
            <a:spLocks noChangeArrowheads="1"/>
          </p:cNvSpPr>
          <p:nvPr userDrawn="1"/>
        </p:nvSpPr>
        <p:spPr bwMode="auto">
          <a:xfrm>
            <a:off x="5105277" y="2292554"/>
            <a:ext cx="2017981" cy="3148813"/>
          </a:xfrm>
          <a:prstGeom prst="rect">
            <a:avLst/>
          </a:pr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nchorCtr="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endParaRPr lang="es-ES" altLang="es-ES">
              <a:solidFill>
                <a:srgbClr val="FFFFFF"/>
              </a:solidFill>
            </a:endParaRPr>
          </a:p>
        </p:txBody>
      </p:sp>
      <p:sp>
        <p:nvSpPr>
          <p:cNvPr id="31" name="Rectángulo 6"/>
          <p:cNvSpPr>
            <a:spLocks noChangeArrowheads="1"/>
          </p:cNvSpPr>
          <p:nvPr userDrawn="1"/>
        </p:nvSpPr>
        <p:spPr bwMode="auto">
          <a:xfrm>
            <a:off x="3089199" y="2292554"/>
            <a:ext cx="2016078" cy="3148813"/>
          </a:xfrm>
          <a:prstGeom prst="rect">
            <a:avLst/>
          </a:prstGeom>
          <a:solidFill>
            <a:srgbClr val="BFBFB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nchorCtr="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endParaRPr lang="es-ES" altLang="es-ES">
              <a:solidFill>
                <a:srgbClr val="FFFFFF"/>
              </a:solidFill>
            </a:endParaRPr>
          </a:p>
        </p:txBody>
      </p:sp>
      <p:sp>
        <p:nvSpPr>
          <p:cNvPr id="48" name="Rectángulo 9"/>
          <p:cNvSpPr>
            <a:spLocks noChangeArrowheads="1"/>
          </p:cNvSpPr>
          <p:nvPr userDrawn="1"/>
        </p:nvSpPr>
        <p:spPr bwMode="auto">
          <a:xfrm>
            <a:off x="9129276" y="2292554"/>
            <a:ext cx="2017981" cy="3148813"/>
          </a:xfrm>
          <a:prstGeom prst="rect">
            <a:avLst/>
          </a:pr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nchorCtr="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endParaRPr lang="es-ES" altLang="es-ES">
              <a:solidFill>
                <a:srgbClr val="FFFFFF"/>
              </a:solidFill>
            </a:endParaRPr>
          </a:p>
        </p:txBody>
      </p:sp>
      <p:sp>
        <p:nvSpPr>
          <p:cNvPr id="47" name="Rectángulo 8"/>
          <p:cNvSpPr>
            <a:spLocks noChangeArrowheads="1"/>
          </p:cNvSpPr>
          <p:nvPr userDrawn="1"/>
        </p:nvSpPr>
        <p:spPr bwMode="auto">
          <a:xfrm>
            <a:off x="7120040" y="2292554"/>
            <a:ext cx="2016077" cy="3148813"/>
          </a:xfrm>
          <a:prstGeom prst="rect">
            <a:avLst/>
          </a:prstGeom>
          <a:solidFill>
            <a:srgbClr val="BFBFB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nchorCtr="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endParaRPr lang="es-ES" altLang="es-ES">
              <a:solidFill>
                <a:srgbClr val="FFFFFF"/>
              </a:solidFill>
            </a:endParaRPr>
          </a:p>
        </p:txBody>
      </p:sp>
      <p:sp>
        <p:nvSpPr>
          <p:cNvPr id="97" name="Rectángulo 5"/>
          <p:cNvSpPr>
            <a:spLocks noChangeArrowheads="1"/>
          </p:cNvSpPr>
          <p:nvPr userDrawn="1"/>
        </p:nvSpPr>
        <p:spPr bwMode="auto">
          <a:xfrm>
            <a:off x="1072154" y="2167857"/>
            <a:ext cx="2017981" cy="3398204"/>
          </a:xfrm>
          <a:prstGeom prst="rect">
            <a:avLst/>
          </a:prstGeom>
          <a:solidFill>
            <a:srgbClr val="F67E1A"/>
          </a:solidFill>
          <a:ln>
            <a:noFill/>
          </a:ln>
          <a:extLst/>
        </p:spPr>
        <p:txBody>
          <a:bodyPr anchor="ctr" anchorCtr="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endParaRPr lang="es-ES" altLang="es-ES">
              <a:solidFill>
                <a:srgbClr val="FFFFFF"/>
              </a:solidFill>
            </a:endParaRPr>
          </a:p>
        </p:txBody>
      </p:sp>
      <p:sp>
        <p:nvSpPr>
          <p:cNvPr id="98" name="Marcador de texto 23"/>
          <p:cNvSpPr>
            <a:spLocks noGrp="1"/>
          </p:cNvSpPr>
          <p:nvPr userDrawn="1">
            <p:ph type="body" sz="quarter" idx="43" hasCustomPrompt="1"/>
          </p:nvPr>
        </p:nvSpPr>
        <p:spPr>
          <a:xfrm>
            <a:off x="1265560" y="2292554"/>
            <a:ext cx="1630233" cy="752112"/>
          </a:xfrm>
        </p:spPr>
        <p:txBody>
          <a:bodyPr>
            <a:noAutofit/>
          </a:bodyPr>
          <a:lstStyle>
            <a:lvl1pPr marL="0" indent="0" algn="l">
              <a:buNone/>
              <a:defRPr sz="1800" b="1">
                <a:solidFill>
                  <a:schemeClr val="bg1"/>
                </a:solidFill>
              </a:defRPr>
            </a:lvl1pPr>
          </a:lstStyle>
          <a:p>
            <a:pPr lvl="0"/>
            <a:r>
              <a:rPr lang="es-ES" dirty="0"/>
              <a:t>Titulo</a:t>
            </a:r>
          </a:p>
        </p:txBody>
      </p:sp>
      <p:sp>
        <p:nvSpPr>
          <p:cNvPr id="99" name="Marcador de texto 23"/>
          <p:cNvSpPr>
            <a:spLocks noGrp="1"/>
          </p:cNvSpPr>
          <p:nvPr userDrawn="1">
            <p:ph type="body" sz="quarter" idx="44" hasCustomPrompt="1"/>
          </p:nvPr>
        </p:nvSpPr>
        <p:spPr>
          <a:xfrm>
            <a:off x="1334847" y="4622918"/>
            <a:ext cx="1491658" cy="677585"/>
          </a:xfrm>
        </p:spPr>
        <p:txBody>
          <a:bodyPr>
            <a:normAutofit/>
          </a:bodyPr>
          <a:lstStyle>
            <a:lvl1pPr marL="0" indent="0" algn="ctr">
              <a:buNone/>
              <a:defRPr sz="1400" b="0" baseline="0">
                <a:solidFill>
                  <a:schemeClr val="bg1"/>
                </a:solidFill>
              </a:defRPr>
            </a:lvl1pPr>
          </a:lstStyle>
          <a:p>
            <a:pPr lvl="0"/>
            <a:r>
              <a:rPr lang="es-ES" dirty="0"/>
              <a:t>SAMPLE</a:t>
            </a:r>
          </a:p>
        </p:txBody>
      </p:sp>
      <p:sp>
        <p:nvSpPr>
          <p:cNvPr id="101" name="Marcador de texto 23"/>
          <p:cNvSpPr>
            <a:spLocks noGrp="1"/>
          </p:cNvSpPr>
          <p:nvPr userDrawn="1">
            <p:ph type="body" sz="quarter" idx="46" hasCustomPrompt="1"/>
          </p:nvPr>
        </p:nvSpPr>
        <p:spPr>
          <a:xfrm>
            <a:off x="3252128" y="2388435"/>
            <a:ext cx="1682730" cy="761166"/>
          </a:xfrm>
        </p:spPr>
        <p:txBody>
          <a:bodyPr>
            <a:noAutofit/>
          </a:bodyPr>
          <a:lstStyle>
            <a:lvl1pPr marL="0" indent="0" algn="l">
              <a:buNone/>
              <a:defRPr sz="1800" b="1" baseline="0">
                <a:solidFill>
                  <a:schemeClr val="tx1">
                    <a:lumMod val="50000"/>
                  </a:schemeClr>
                </a:solidFill>
              </a:defRPr>
            </a:lvl1pPr>
          </a:lstStyle>
          <a:p>
            <a:pPr lvl="0"/>
            <a:r>
              <a:rPr lang="es-ES" dirty="0"/>
              <a:t>Titulo</a:t>
            </a:r>
          </a:p>
        </p:txBody>
      </p:sp>
      <p:sp>
        <p:nvSpPr>
          <p:cNvPr id="102" name="Marcador de texto 23"/>
          <p:cNvSpPr>
            <a:spLocks noGrp="1"/>
          </p:cNvSpPr>
          <p:nvPr userDrawn="1">
            <p:ph type="body" sz="quarter" idx="47" hasCustomPrompt="1"/>
          </p:nvPr>
        </p:nvSpPr>
        <p:spPr>
          <a:xfrm>
            <a:off x="5296098" y="2388434"/>
            <a:ext cx="1627216" cy="761167"/>
          </a:xfrm>
        </p:spPr>
        <p:txBody>
          <a:bodyPr>
            <a:noAutofit/>
          </a:bodyPr>
          <a:lstStyle>
            <a:lvl1pPr marL="0" indent="0" algn="l">
              <a:buNone/>
              <a:defRPr sz="1800" b="1" baseline="0">
                <a:solidFill>
                  <a:schemeClr val="bg1"/>
                </a:solidFill>
              </a:defRPr>
            </a:lvl1pPr>
          </a:lstStyle>
          <a:p>
            <a:pPr lvl="0"/>
            <a:r>
              <a:rPr lang="es-ES" dirty="0"/>
              <a:t>Titulo</a:t>
            </a:r>
          </a:p>
        </p:txBody>
      </p:sp>
      <p:sp>
        <p:nvSpPr>
          <p:cNvPr id="103" name="Marcador de texto 23"/>
          <p:cNvSpPr>
            <a:spLocks noGrp="1"/>
          </p:cNvSpPr>
          <p:nvPr userDrawn="1">
            <p:ph type="body" sz="quarter" idx="48" hasCustomPrompt="1"/>
          </p:nvPr>
        </p:nvSpPr>
        <p:spPr>
          <a:xfrm>
            <a:off x="7293677" y="2388434"/>
            <a:ext cx="1635655" cy="761167"/>
          </a:xfrm>
        </p:spPr>
        <p:txBody>
          <a:bodyPr>
            <a:noAutofit/>
          </a:bodyPr>
          <a:lstStyle>
            <a:lvl1pPr marL="0" indent="0" algn="l">
              <a:buNone/>
              <a:defRPr sz="1800" b="1" baseline="0">
                <a:solidFill>
                  <a:schemeClr val="tx1">
                    <a:lumMod val="50000"/>
                  </a:schemeClr>
                </a:solidFill>
              </a:defRPr>
            </a:lvl1pPr>
          </a:lstStyle>
          <a:p>
            <a:pPr lvl="0"/>
            <a:r>
              <a:rPr lang="es-ES" dirty="0"/>
              <a:t>Titulo</a:t>
            </a:r>
          </a:p>
        </p:txBody>
      </p:sp>
      <p:sp>
        <p:nvSpPr>
          <p:cNvPr id="104" name="Marcador de texto 23"/>
          <p:cNvSpPr>
            <a:spLocks noGrp="1"/>
          </p:cNvSpPr>
          <p:nvPr userDrawn="1">
            <p:ph type="body" sz="quarter" idx="49" hasCustomPrompt="1"/>
          </p:nvPr>
        </p:nvSpPr>
        <p:spPr>
          <a:xfrm>
            <a:off x="9332843" y="2388434"/>
            <a:ext cx="1560419" cy="761167"/>
          </a:xfrm>
        </p:spPr>
        <p:txBody>
          <a:bodyPr>
            <a:noAutofit/>
          </a:bodyPr>
          <a:lstStyle>
            <a:lvl1pPr marL="0" indent="0" algn="l">
              <a:buNone/>
              <a:defRPr sz="1800" b="1" baseline="0">
                <a:solidFill>
                  <a:schemeClr val="bg1"/>
                </a:solidFill>
              </a:defRPr>
            </a:lvl1pPr>
          </a:lstStyle>
          <a:p>
            <a:pPr lvl="0"/>
            <a:r>
              <a:rPr lang="es-ES" dirty="0"/>
              <a:t>Titulo</a:t>
            </a:r>
          </a:p>
        </p:txBody>
      </p:sp>
      <p:sp>
        <p:nvSpPr>
          <p:cNvPr id="88" name="Marcador de texto 23"/>
          <p:cNvSpPr>
            <a:spLocks noGrp="1"/>
          </p:cNvSpPr>
          <p:nvPr>
            <p:ph type="body" sz="quarter" idx="33" hasCustomPrompt="1"/>
          </p:nvPr>
        </p:nvSpPr>
        <p:spPr>
          <a:xfrm>
            <a:off x="3356425" y="4489760"/>
            <a:ext cx="1491658" cy="677585"/>
          </a:xfrm>
        </p:spPr>
        <p:txBody>
          <a:bodyPr>
            <a:normAutofit/>
          </a:bodyPr>
          <a:lstStyle>
            <a:lvl1pPr marL="0" indent="0" algn="ctr">
              <a:buNone/>
              <a:defRPr sz="1400" b="0" baseline="0">
                <a:solidFill>
                  <a:schemeClr val="tx1">
                    <a:lumMod val="75000"/>
                  </a:schemeClr>
                </a:solidFill>
              </a:defRPr>
            </a:lvl1pPr>
          </a:lstStyle>
          <a:p>
            <a:pPr lvl="0"/>
            <a:r>
              <a:rPr lang="es-ES" dirty="0"/>
              <a:t>SAMPLE</a:t>
            </a:r>
          </a:p>
        </p:txBody>
      </p:sp>
      <p:sp>
        <p:nvSpPr>
          <p:cNvPr id="90" name="Marcador de texto 23"/>
          <p:cNvSpPr>
            <a:spLocks noGrp="1"/>
          </p:cNvSpPr>
          <p:nvPr>
            <p:ph type="body" sz="quarter" idx="36" hasCustomPrompt="1"/>
          </p:nvPr>
        </p:nvSpPr>
        <p:spPr>
          <a:xfrm>
            <a:off x="5358664" y="4478874"/>
            <a:ext cx="1491658" cy="677585"/>
          </a:xfrm>
        </p:spPr>
        <p:txBody>
          <a:bodyPr>
            <a:normAutofit/>
          </a:bodyPr>
          <a:lstStyle>
            <a:lvl1pPr marL="0" indent="0" algn="ctr">
              <a:buNone/>
              <a:defRPr sz="1400" b="0" baseline="0">
                <a:solidFill>
                  <a:schemeClr val="bg1"/>
                </a:solidFill>
              </a:defRPr>
            </a:lvl1pPr>
          </a:lstStyle>
          <a:p>
            <a:pPr lvl="0"/>
            <a:r>
              <a:rPr lang="es-ES" dirty="0"/>
              <a:t>SAMPLE</a:t>
            </a:r>
          </a:p>
        </p:txBody>
      </p:sp>
      <p:sp>
        <p:nvSpPr>
          <p:cNvPr id="92" name="Marcador de texto 23"/>
          <p:cNvSpPr>
            <a:spLocks noGrp="1"/>
          </p:cNvSpPr>
          <p:nvPr>
            <p:ph type="body" sz="quarter" idx="38" hasCustomPrompt="1"/>
          </p:nvPr>
        </p:nvSpPr>
        <p:spPr>
          <a:xfrm>
            <a:off x="7361752" y="4487337"/>
            <a:ext cx="1491658" cy="677585"/>
          </a:xfrm>
        </p:spPr>
        <p:txBody>
          <a:bodyPr>
            <a:normAutofit/>
          </a:bodyPr>
          <a:lstStyle>
            <a:lvl1pPr marL="0" indent="0" algn="ctr">
              <a:buNone/>
              <a:defRPr sz="1400" b="0" baseline="0">
                <a:solidFill>
                  <a:schemeClr val="tx1">
                    <a:lumMod val="50000"/>
                  </a:schemeClr>
                </a:solidFill>
              </a:defRPr>
            </a:lvl1pPr>
          </a:lstStyle>
          <a:p>
            <a:pPr lvl="0"/>
            <a:r>
              <a:rPr lang="es-ES" dirty="0"/>
              <a:t>SAMPLE</a:t>
            </a:r>
          </a:p>
        </p:txBody>
      </p:sp>
      <p:sp>
        <p:nvSpPr>
          <p:cNvPr id="94" name="Marcador de texto 23"/>
          <p:cNvSpPr>
            <a:spLocks noGrp="1"/>
          </p:cNvSpPr>
          <p:nvPr>
            <p:ph type="body" sz="quarter" idx="40" hasCustomPrompt="1"/>
          </p:nvPr>
        </p:nvSpPr>
        <p:spPr>
          <a:xfrm>
            <a:off x="9379733" y="4487337"/>
            <a:ext cx="1491658" cy="677585"/>
          </a:xfrm>
        </p:spPr>
        <p:txBody>
          <a:bodyPr>
            <a:normAutofit/>
          </a:bodyPr>
          <a:lstStyle>
            <a:lvl1pPr marL="0" indent="0" algn="ctr">
              <a:buNone/>
              <a:defRPr sz="1400" b="0" baseline="0">
                <a:solidFill>
                  <a:schemeClr val="bg1"/>
                </a:solidFill>
              </a:defRPr>
            </a:lvl1pPr>
          </a:lstStyle>
          <a:p>
            <a:pPr lvl="0"/>
            <a:r>
              <a:rPr lang="es-ES" dirty="0"/>
              <a:t>SAMPLE</a:t>
            </a:r>
          </a:p>
        </p:txBody>
      </p:sp>
    </p:spTree>
    <p:extLst>
      <p:ext uri="{BB962C8B-B14F-4D97-AF65-F5344CB8AC3E}">
        <p14:creationId xmlns:p14="http://schemas.microsoft.com/office/powerpoint/2010/main" val="391170880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Infografías sin texto">
    <p:spTree>
      <p:nvGrpSpPr>
        <p:cNvPr id="1" name=""/>
        <p:cNvGrpSpPr/>
        <p:nvPr/>
      </p:nvGrpSpPr>
      <p:grpSpPr>
        <a:xfrm>
          <a:off x="0" y="0"/>
          <a:ext cx="0" cy="0"/>
          <a:chOff x="0" y="0"/>
          <a:chExt cx="0" cy="0"/>
        </a:xfrm>
      </p:grpSpPr>
      <p:sp>
        <p:nvSpPr>
          <p:cNvPr id="3" name="Marcador de número de diapositiva 2"/>
          <p:cNvSpPr>
            <a:spLocks noGrp="1"/>
          </p:cNvSpPr>
          <p:nvPr>
            <p:ph type="sldNum" sz="quarter" idx="10"/>
          </p:nvPr>
        </p:nvSpPr>
        <p:spPr/>
        <p:txBody>
          <a:bodyPr/>
          <a:lstStyle/>
          <a:p>
            <a:fld id="{26EFE37C-0B3C-4111-908B-41BEF97CB2BE}" type="slidenum">
              <a:rPr lang="es-ES" smtClean="0"/>
              <a:pPr/>
              <a:t>‹Nº›</a:t>
            </a:fld>
            <a:endParaRPr lang="es-ES" dirty="0"/>
          </a:p>
        </p:txBody>
      </p:sp>
      <p:sp>
        <p:nvSpPr>
          <p:cNvPr id="4" name="Título 12"/>
          <p:cNvSpPr>
            <a:spLocks noGrp="1"/>
          </p:cNvSpPr>
          <p:nvPr>
            <p:ph type="title" hasCustomPrompt="1"/>
          </p:nvPr>
        </p:nvSpPr>
        <p:spPr>
          <a:xfrm>
            <a:off x="356938" y="336031"/>
            <a:ext cx="9921595" cy="636383"/>
          </a:xfrm>
        </p:spPr>
        <p:txBody>
          <a:bodyPr/>
          <a:lstStyle>
            <a:lvl1pPr>
              <a:defRPr baseline="0"/>
            </a:lvl1pPr>
          </a:lstStyle>
          <a:p>
            <a:r>
              <a:rPr lang="es-ES" dirty="0" err="1"/>
              <a:t>Slide</a:t>
            </a:r>
            <a:r>
              <a:rPr lang="es-ES" dirty="0"/>
              <a:t> infografías sin texto</a:t>
            </a:r>
          </a:p>
        </p:txBody>
      </p:sp>
      <p:sp>
        <p:nvSpPr>
          <p:cNvPr id="5" name="Rectángulo 4"/>
          <p:cNvSpPr/>
          <p:nvPr userDrawn="1"/>
        </p:nvSpPr>
        <p:spPr>
          <a:xfrm>
            <a:off x="202529" y="347302"/>
            <a:ext cx="77638" cy="989784"/>
          </a:xfrm>
          <a:prstGeom prst="rect">
            <a:avLst/>
          </a:prstGeom>
          <a:solidFill>
            <a:srgbClr val="FDCD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Marcador de texto 2"/>
          <p:cNvSpPr>
            <a:spLocks noGrp="1"/>
          </p:cNvSpPr>
          <p:nvPr>
            <p:ph type="body" idx="1" hasCustomPrompt="1"/>
          </p:nvPr>
        </p:nvSpPr>
        <p:spPr>
          <a:xfrm>
            <a:off x="356937" y="1010653"/>
            <a:ext cx="10515600" cy="368968"/>
          </a:xfrm>
        </p:spPr>
        <p:txBody>
          <a:bodyPr/>
          <a:lstStyle>
            <a:lvl1pPr marL="0" indent="0">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dirty="0"/>
              <a:t>Subtítulo o Reseña</a:t>
            </a:r>
          </a:p>
        </p:txBody>
      </p:sp>
      <p:pic>
        <p:nvPicPr>
          <p:cNvPr id="7" name="Imagen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470067" y="209134"/>
            <a:ext cx="1547478" cy="625818"/>
          </a:xfrm>
          <a:prstGeom prst="rect">
            <a:avLst/>
          </a:prstGeom>
        </p:spPr>
      </p:pic>
    </p:spTree>
    <p:extLst>
      <p:ext uri="{BB962C8B-B14F-4D97-AF65-F5344CB8AC3E}">
        <p14:creationId xmlns:p14="http://schemas.microsoft.com/office/powerpoint/2010/main" val="297079687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Slide dos secciones">
    <p:spTree>
      <p:nvGrpSpPr>
        <p:cNvPr id="1" name=""/>
        <p:cNvGrpSpPr/>
        <p:nvPr/>
      </p:nvGrpSpPr>
      <p:grpSpPr>
        <a:xfrm>
          <a:off x="0" y="0"/>
          <a:ext cx="0" cy="0"/>
          <a:chOff x="0" y="0"/>
          <a:chExt cx="0" cy="0"/>
        </a:xfrm>
      </p:grpSpPr>
      <p:sp>
        <p:nvSpPr>
          <p:cNvPr id="3" name="Marcador de número de diapositiva 2"/>
          <p:cNvSpPr>
            <a:spLocks noGrp="1"/>
          </p:cNvSpPr>
          <p:nvPr>
            <p:ph type="sldNum" sz="quarter" idx="10"/>
          </p:nvPr>
        </p:nvSpPr>
        <p:spPr/>
        <p:txBody>
          <a:bodyPr/>
          <a:lstStyle/>
          <a:p>
            <a:fld id="{26EFE37C-0B3C-4111-908B-41BEF97CB2BE}" type="slidenum">
              <a:rPr lang="es-ES" smtClean="0"/>
              <a:pPr/>
              <a:t>‹Nº›</a:t>
            </a:fld>
            <a:endParaRPr lang="es-ES" dirty="0"/>
          </a:p>
        </p:txBody>
      </p:sp>
      <p:sp>
        <p:nvSpPr>
          <p:cNvPr id="4" name="Rectángulo 6"/>
          <p:cNvSpPr>
            <a:spLocks noChangeArrowheads="1"/>
          </p:cNvSpPr>
          <p:nvPr userDrawn="1"/>
        </p:nvSpPr>
        <p:spPr bwMode="auto">
          <a:xfrm>
            <a:off x="203200" y="347663"/>
            <a:ext cx="76200" cy="989012"/>
          </a:xfrm>
          <a:prstGeom prst="rect">
            <a:avLst/>
          </a:prstGeom>
          <a:solidFill>
            <a:srgbClr val="FDCD1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nchorCtr="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endParaRPr lang="es-ES" altLang="es-ES">
              <a:solidFill>
                <a:srgbClr val="FFFFFF"/>
              </a:solidFill>
            </a:endParaRPr>
          </a:p>
        </p:txBody>
      </p:sp>
      <p:pic>
        <p:nvPicPr>
          <p:cNvPr id="5" name="Imagen 13"/>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469563" y="209550"/>
            <a:ext cx="1547812" cy="625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ángulo 1"/>
          <p:cNvSpPr>
            <a:spLocks noChangeArrowheads="1"/>
          </p:cNvSpPr>
          <p:nvPr userDrawn="1"/>
        </p:nvSpPr>
        <p:spPr bwMode="auto">
          <a:xfrm>
            <a:off x="0" y="5297194"/>
            <a:ext cx="6099175" cy="1323975"/>
          </a:xfrm>
          <a:prstGeom prst="rect">
            <a:avLst/>
          </a:prstGeom>
          <a:solidFill>
            <a:srgbClr val="FCC517"/>
          </a:solidFill>
          <a:ln>
            <a:noFill/>
          </a:ln>
        </p:spPr>
        <p:txBody>
          <a:bodyPr anchor="ctr" anchorCtr="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endParaRPr lang="es-ES" altLang="es-ES">
              <a:solidFill>
                <a:srgbClr val="FFFFFF"/>
              </a:solidFill>
            </a:endParaRPr>
          </a:p>
        </p:txBody>
      </p:sp>
      <p:sp>
        <p:nvSpPr>
          <p:cNvPr id="9" name="Rectángulo 12"/>
          <p:cNvSpPr>
            <a:spLocks noChangeArrowheads="1"/>
          </p:cNvSpPr>
          <p:nvPr userDrawn="1"/>
        </p:nvSpPr>
        <p:spPr bwMode="auto">
          <a:xfrm>
            <a:off x="6096000" y="5297194"/>
            <a:ext cx="6099175" cy="1323975"/>
          </a:xfrm>
          <a:prstGeom prst="rect">
            <a:avLst/>
          </a:prstGeom>
          <a:solidFill>
            <a:srgbClr val="ED7D3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nchorCtr="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endParaRPr lang="es-ES" altLang="es-ES">
              <a:solidFill>
                <a:srgbClr val="FFFFFF"/>
              </a:solidFill>
            </a:endParaRPr>
          </a:p>
        </p:txBody>
      </p:sp>
      <p:sp>
        <p:nvSpPr>
          <p:cNvPr id="10" name="Título 4"/>
          <p:cNvSpPr txBox="1">
            <a:spLocks noGrp="1"/>
          </p:cNvSpPr>
          <p:nvPr>
            <p:ph type="title" hasCustomPrompt="1"/>
          </p:nvPr>
        </p:nvSpPr>
        <p:spPr>
          <a:xfrm>
            <a:off x="365330" y="347298"/>
            <a:ext cx="10515600" cy="609045"/>
          </a:xfrm>
        </p:spPr>
        <p:txBody>
          <a:bodyPr/>
          <a:lstStyle>
            <a:lvl1pPr>
              <a:defRPr>
                <a:latin typeface="Calibri"/>
              </a:defRPr>
            </a:lvl1pPr>
          </a:lstStyle>
          <a:p>
            <a:pPr lvl="0"/>
            <a:r>
              <a:rPr lang="es-ES" dirty="0" err="1"/>
              <a:t>Slide</a:t>
            </a:r>
            <a:r>
              <a:rPr lang="es-ES" dirty="0"/>
              <a:t> dos secciones a pie</a:t>
            </a:r>
          </a:p>
        </p:txBody>
      </p:sp>
      <p:sp>
        <p:nvSpPr>
          <p:cNvPr id="12" name="Marcador de texto 2"/>
          <p:cNvSpPr>
            <a:spLocks noGrp="1"/>
          </p:cNvSpPr>
          <p:nvPr>
            <p:ph type="body" idx="1" hasCustomPrompt="1"/>
          </p:nvPr>
        </p:nvSpPr>
        <p:spPr>
          <a:xfrm>
            <a:off x="356937" y="1010653"/>
            <a:ext cx="10515600" cy="368968"/>
          </a:xfrm>
        </p:spPr>
        <p:txBody>
          <a:bodyPr/>
          <a:lstStyle>
            <a:lvl1pPr marL="0" indent="0">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dirty="0"/>
              <a:t>Subtítulo</a:t>
            </a:r>
          </a:p>
        </p:txBody>
      </p:sp>
    </p:spTree>
    <p:extLst>
      <p:ext uri="{BB962C8B-B14F-4D97-AF65-F5344CB8AC3E}">
        <p14:creationId xmlns:p14="http://schemas.microsoft.com/office/powerpoint/2010/main" val="144010874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Slide img+texto">
    <p:spTree>
      <p:nvGrpSpPr>
        <p:cNvPr id="1" name=""/>
        <p:cNvGrpSpPr/>
        <p:nvPr/>
      </p:nvGrpSpPr>
      <p:grpSpPr>
        <a:xfrm>
          <a:off x="0" y="0"/>
          <a:ext cx="0" cy="0"/>
          <a:chOff x="0" y="0"/>
          <a:chExt cx="0" cy="0"/>
        </a:xfrm>
      </p:grpSpPr>
      <p:sp>
        <p:nvSpPr>
          <p:cNvPr id="4" name="Marcador de posición de imagen 3"/>
          <p:cNvSpPr>
            <a:spLocks noGrp="1"/>
          </p:cNvSpPr>
          <p:nvPr>
            <p:ph type="pic" sz="quarter" idx="10"/>
          </p:nvPr>
        </p:nvSpPr>
        <p:spPr>
          <a:xfrm>
            <a:off x="356936" y="1630362"/>
            <a:ext cx="5191247" cy="4634513"/>
          </a:xfrm>
        </p:spPr>
        <p:txBody>
          <a:bodyPr/>
          <a:lstStyle/>
          <a:p>
            <a:endParaRPr lang="es-ES"/>
          </a:p>
        </p:txBody>
      </p:sp>
      <p:sp>
        <p:nvSpPr>
          <p:cNvPr id="8" name="Marcador de texto 8"/>
          <p:cNvSpPr>
            <a:spLocks noGrp="1"/>
          </p:cNvSpPr>
          <p:nvPr>
            <p:ph type="body" sz="quarter" idx="11"/>
          </p:nvPr>
        </p:nvSpPr>
        <p:spPr>
          <a:xfrm>
            <a:off x="5931243" y="1630362"/>
            <a:ext cx="5931894" cy="880825"/>
          </a:xfrm>
        </p:spPr>
        <p:txBody>
          <a:bodyPr numCol="1" spcCol="0"/>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b="1">
                <a:latin typeface="+mj-lt"/>
              </a:defRPr>
            </a:lvl1pPr>
            <a:lvl2pPr marL="457200" indent="0" algn="l">
              <a:buNone/>
              <a:defRPr/>
            </a:lvl2pPr>
            <a:lvl3pPr marL="914400" indent="0" algn="l">
              <a:buNone/>
              <a:defRPr/>
            </a:lvl3pPr>
            <a:lvl4pPr marL="1371600" indent="0" algn="l">
              <a:buNone/>
              <a:defRPr/>
            </a:lvl4pPr>
            <a:lvl5pPr marL="1828800" indent="0" algn="l">
              <a:buNone/>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s-ES" dirty="0"/>
              <a:t>Haga clic para modificar el estilo de texto del patrón</a:t>
            </a:r>
          </a:p>
          <a:p>
            <a:pPr lvl="0"/>
            <a:endParaRPr lang="es-ES" dirty="0"/>
          </a:p>
        </p:txBody>
      </p:sp>
      <p:sp>
        <p:nvSpPr>
          <p:cNvPr id="2" name="Marcador de número de diapositiva 1"/>
          <p:cNvSpPr>
            <a:spLocks noGrp="1"/>
          </p:cNvSpPr>
          <p:nvPr>
            <p:ph type="sldNum" sz="quarter" idx="12"/>
          </p:nvPr>
        </p:nvSpPr>
        <p:spPr/>
        <p:txBody>
          <a:bodyPr/>
          <a:lstStyle/>
          <a:p>
            <a:fld id="{26EFE37C-0B3C-4111-908B-41BEF97CB2BE}" type="slidenum">
              <a:rPr lang="es-ES" smtClean="0"/>
              <a:pPr/>
              <a:t>‹Nº›</a:t>
            </a:fld>
            <a:endParaRPr lang="es-ES" dirty="0"/>
          </a:p>
        </p:txBody>
      </p:sp>
      <p:sp>
        <p:nvSpPr>
          <p:cNvPr id="11" name="Marcador de texto 2"/>
          <p:cNvSpPr>
            <a:spLocks noGrp="1"/>
          </p:cNvSpPr>
          <p:nvPr>
            <p:ph type="body" idx="1" hasCustomPrompt="1"/>
          </p:nvPr>
        </p:nvSpPr>
        <p:spPr>
          <a:xfrm>
            <a:off x="356937" y="1010653"/>
            <a:ext cx="10515600" cy="368968"/>
          </a:xfrm>
        </p:spPr>
        <p:txBody>
          <a:bodyPr/>
          <a:lstStyle>
            <a:lvl1pPr marL="0" indent="0">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dirty="0"/>
              <a:t>Subtítulo</a:t>
            </a:r>
          </a:p>
        </p:txBody>
      </p:sp>
      <p:pic>
        <p:nvPicPr>
          <p:cNvPr id="9" name="Imagen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470067" y="209134"/>
            <a:ext cx="1547478" cy="625818"/>
          </a:xfrm>
          <a:prstGeom prst="rect">
            <a:avLst/>
          </a:prstGeom>
        </p:spPr>
      </p:pic>
      <p:sp>
        <p:nvSpPr>
          <p:cNvPr id="13" name="Marcador de texto 15"/>
          <p:cNvSpPr>
            <a:spLocks noGrp="1"/>
          </p:cNvSpPr>
          <p:nvPr>
            <p:ph type="body" sz="quarter" idx="16" hasCustomPrompt="1"/>
          </p:nvPr>
        </p:nvSpPr>
        <p:spPr>
          <a:xfrm>
            <a:off x="5931243" y="2620370"/>
            <a:ext cx="5901369" cy="3717078"/>
          </a:xfrm>
        </p:spPr>
        <p:txBody>
          <a:bodyPr numCol="1" spcCol="0">
            <a:normAutofit/>
          </a:bodyPr>
          <a:lstStyle>
            <a:lvl1pPr marL="0" indent="0" algn="l">
              <a:buFont typeface="Arial" panose="020B0604020202020204" pitchFamily="34" charset="0"/>
              <a:buNone/>
              <a:defRPr sz="2000" b="0" baseline="0"/>
            </a:lvl1pPr>
            <a:lvl2pPr marL="457200" indent="0" algn="ctr">
              <a:buNone/>
              <a:defRPr baseline="0"/>
            </a:lvl2pPr>
            <a:lvl3pPr marL="914400" indent="0" algn="ctr">
              <a:buNone/>
              <a:defRPr baseline="0"/>
            </a:lvl3pPr>
            <a:lvl4pPr marL="1371600" indent="0" algn="ctr">
              <a:buNone/>
              <a:defRPr/>
            </a:lvl4pPr>
            <a:lvl5pPr marL="1828800" indent="0" algn="ctr">
              <a:buNone/>
              <a:defRPr/>
            </a:lvl5pPr>
          </a:lstStyle>
          <a:p>
            <a:pPr lvl="0"/>
            <a:r>
              <a:rPr lang="es-ES" dirty="0"/>
              <a:t>Haga clic para agregar texto</a:t>
            </a:r>
          </a:p>
        </p:txBody>
      </p:sp>
      <p:sp>
        <p:nvSpPr>
          <p:cNvPr id="14" name="Rectángulo 13"/>
          <p:cNvSpPr/>
          <p:nvPr userDrawn="1"/>
        </p:nvSpPr>
        <p:spPr>
          <a:xfrm>
            <a:off x="202529" y="347302"/>
            <a:ext cx="77638" cy="989784"/>
          </a:xfrm>
          <a:prstGeom prst="rect">
            <a:avLst/>
          </a:prstGeom>
          <a:solidFill>
            <a:srgbClr val="FDCD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Título 1"/>
          <p:cNvSpPr>
            <a:spLocks noGrp="1"/>
          </p:cNvSpPr>
          <p:nvPr>
            <p:ph type="title" hasCustomPrompt="1"/>
          </p:nvPr>
        </p:nvSpPr>
        <p:spPr>
          <a:xfrm>
            <a:off x="356937" y="320675"/>
            <a:ext cx="11506200" cy="697999"/>
          </a:xfrm>
        </p:spPr>
        <p:txBody>
          <a:bodyPr/>
          <a:lstStyle>
            <a:lvl1pPr>
              <a:defRPr/>
            </a:lvl1pPr>
          </a:lstStyle>
          <a:p>
            <a:r>
              <a:rPr lang="es-ES" dirty="0" err="1"/>
              <a:t>Slide</a:t>
            </a:r>
            <a:r>
              <a:rPr lang="es-ES" dirty="0"/>
              <a:t> </a:t>
            </a:r>
            <a:r>
              <a:rPr lang="es-ES" dirty="0" err="1"/>
              <a:t>img+texto</a:t>
            </a:r>
            <a:endParaRPr lang="es-ES" dirty="0"/>
          </a:p>
        </p:txBody>
      </p:sp>
    </p:spTree>
    <p:extLst>
      <p:ext uri="{BB962C8B-B14F-4D97-AF65-F5344CB8AC3E}">
        <p14:creationId xmlns:p14="http://schemas.microsoft.com/office/powerpoint/2010/main" val="352128314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Indice_5_Contenidos_2">
    <p:spTree>
      <p:nvGrpSpPr>
        <p:cNvPr id="1" name=""/>
        <p:cNvGrpSpPr/>
        <p:nvPr/>
      </p:nvGrpSpPr>
      <p:grpSpPr>
        <a:xfrm>
          <a:off x="0" y="0"/>
          <a:ext cx="0" cy="0"/>
          <a:chOff x="0" y="0"/>
          <a:chExt cx="0" cy="0"/>
        </a:xfrm>
      </p:grpSpPr>
      <p:sp>
        <p:nvSpPr>
          <p:cNvPr id="2" name="Título 1"/>
          <p:cNvSpPr>
            <a:spLocks noGrp="1"/>
          </p:cNvSpPr>
          <p:nvPr>
            <p:ph type="title" hasCustomPrompt="1"/>
          </p:nvPr>
        </p:nvSpPr>
        <p:spPr>
          <a:xfrm>
            <a:off x="356937" y="320675"/>
            <a:ext cx="11506200" cy="697999"/>
          </a:xfrm>
        </p:spPr>
        <p:txBody>
          <a:bodyPr/>
          <a:lstStyle>
            <a:lvl1pPr>
              <a:defRPr/>
            </a:lvl1pPr>
          </a:lstStyle>
          <a:p>
            <a:r>
              <a:rPr lang="es-ES" dirty="0"/>
              <a:t>Índice</a:t>
            </a:r>
          </a:p>
        </p:txBody>
      </p:sp>
      <p:sp>
        <p:nvSpPr>
          <p:cNvPr id="5" name="Marcador de número de diapositiva 4"/>
          <p:cNvSpPr>
            <a:spLocks noGrp="1"/>
          </p:cNvSpPr>
          <p:nvPr>
            <p:ph type="sldNum" sz="quarter" idx="32"/>
          </p:nvPr>
        </p:nvSpPr>
        <p:spPr/>
        <p:txBody>
          <a:bodyPr/>
          <a:lstStyle/>
          <a:p>
            <a:fld id="{26EFE37C-0B3C-4111-908B-41BEF97CB2BE}" type="slidenum">
              <a:rPr lang="es-ES" smtClean="0"/>
              <a:pPr/>
              <a:t>‹Nº›</a:t>
            </a:fld>
            <a:endParaRPr lang="es-ES" dirty="0"/>
          </a:p>
        </p:txBody>
      </p:sp>
      <p:pic>
        <p:nvPicPr>
          <p:cNvPr id="25" name="Imagen 2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470067" y="209134"/>
            <a:ext cx="1547478" cy="625818"/>
          </a:xfrm>
          <a:prstGeom prst="rect">
            <a:avLst/>
          </a:prstGeom>
        </p:spPr>
      </p:pic>
      <p:sp>
        <p:nvSpPr>
          <p:cNvPr id="27" name="Rectángulo 26"/>
          <p:cNvSpPr/>
          <p:nvPr userDrawn="1"/>
        </p:nvSpPr>
        <p:spPr>
          <a:xfrm>
            <a:off x="202529" y="264904"/>
            <a:ext cx="77638" cy="809540"/>
          </a:xfrm>
          <a:prstGeom prst="rect">
            <a:avLst/>
          </a:prstGeom>
          <a:solidFill>
            <a:srgbClr val="FDCD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1" name="Rectángulo 7"/>
          <p:cNvSpPr>
            <a:spLocks noChangeArrowheads="1"/>
          </p:cNvSpPr>
          <p:nvPr userDrawn="1"/>
        </p:nvSpPr>
        <p:spPr bwMode="auto">
          <a:xfrm>
            <a:off x="5105277" y="2292554"/>
            <a:ext cx="2017981" cy="3148813"/>
          </a:xfrm>
          <a:prstGeom prst="rect">
            <a:avLst/>
          </a:pr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nchorCtr="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endParaRPr lang="es-ES" altLang="es-ES">
              <a:solidFill>
                <a:srgbClr val="FFFFFF"/>
              </a:solidFill>
            </a:endParaRPr>
          </a:p>
        </p:txBody>
      </p:sp>
      <p:sp>
        <p:nvSpPr>
          <p:cNvPr id="22" name="Rectángulo 6"/>
          <p:cNvSpPr>
            <a:spLocks noChangeArrowheads="1"/>
          </p:cNvSpPr>
          <p:nvPr userDrawn="1"/>
        </p:nvSpPr>
        <p:spPr bwMode="auto">
          <a:xfrm>
            <a:off x="3089199" y="2167857"/>
            <a:ext cx="2016078" cy="3398203"/>
          </a:xfrm>
          <a:prstGeom prst="rect">
            <a:avLst/>
          </a:prstGeom>
          <a:solidFill>
            <a:srgbClr val="F67E1A"/>
          </a:solidFill>
          <a:ln>
            <a:noFill/>
          </a:ln>
          <a:extLst/>
        </p:spPr>
        <p:txBody>
          <a:bodyPr anchor="ctr" anchorCtr="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endParaRPr lang="es-ES" altLang="es-ES">
              <a:solidFill>
                <a:srgbClr val="FFFFFF"/>
              </a:solidFill>
            </a:endParaRPr>
          </a:p>
        </p:txBody>
      </p:sp>
      <p:sp>
        <p:nvSpPr>
          <p:cNvPr id="23" name="Rectángulo 9"/>
          <p:cNvSpPr>
            <a:spLocks noChangeArrowheads="1"/>
          </p:cNvSpPr>
          <p:nvPr userDrawn="1"/>
        </p:nvSpPr>
        <p:spPr bwMode="auto">
          <a:xfrm>
            <a:off x="9129276" y="2292554"/>
            <a:ext cx="2017981" cy="3148813"/>
          </a:xfrm>
          <a:prstGeom prst="rect">
            <a:avLst/>
          </a:pr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nchorCtr="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endParaRPr lang="es-ES" altLang="es-ES">
              <a:solidFill>
                <a:srgbClr val="FFFFFF"/>
              </a:solidFill>
            </a:endParaRPr>
          </a:p>
        </p:txBody>
      </p:sp>
      <p:sp>
        <p:nvSpPr>
          <p:cNvPr id="24" name="Rectángulo 8"/>
          <p:cNvSpPr>
            <a:spLocks noChangeArrowheads="1"/>
          </p:cNvSpPr>
          <p:nvPr userDrawn="1"/>
        </p:nvSpPr>
        <p:spPr bwMode="auto">
          <a:xfrm>
            <a:off x="7120040" y="2292554"/>
            <a:ext cx="2016077" cy="3148813"/>
          </a:xfrm>
          <a:prstGeom prst="rect">
            <a:avLst/>
          </a:prstGeom>
          <a:solidFill>
            <a:srgbClr val="BFBFB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nchorCtr="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endParaRPr lang="es-ES" altLang="es-ES">
              <a:solidFill>
                <a:srgbClr val="FFFFFF"/>
              </a:solidFill>
            </a:endParaRPr>
          </a:p>
        </p:txBody>
      </p:sp>
      <p:sp>
        <p:nvSpPr>
          <p:cNvPr id="26" name="Rectángulo 5"/>
          <p:cNvSpPr>
            <a:spLocks noChangeArrowheads="1"/>
          </p:cNvSpPr>
          <p:nvPr userDrawn="1"/>
        </p:nvSpPr>
        <p:spPr bwMode="auto">
          <a:xfrm>
            <a:off x="1072154" y="2292554"/>
            <a:ext cx="2017981" cy="3148814"/>
          </a:xfrm>
          <a:prstGeom prst="rect">
            <a:avLst/>
          </a:prstGeom>
          <a:solidFill>
            <a:srgbClr val="BFBFBF"/>
          </a:solidFill>
          <a:ln>
            <a:noFill/>
          </a:ln>
          <a:extLst/>
        </p:spPr>
        <p:txBody>
          <a:bodyPr anchor="ctr" anchorCtr="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endParaRPr lang="es-ES" altLang="es-ES">
              <a:solidFill>
                <a:srgbClr val="FFFFFF"/>
              </a:solidFill>
            </a:endParaRPr>
          </a:p>
        </p:txBody>
      </p:sp>
      <p:sp>
        <p:nvSpPr>
          <p:cNvPr id="28" name="Marcador de texto 23"/>
          <p:cNvSpPr>
            <a:spLocks noGrp="1"/>
          </p:cNvSpPr>
          <p:nvPr>
            <p:ph type="body" sz="quarter" idx="43" hasCustomPrompt="1"/>
          </p:nvPr>
        </p:nvSpPr>
        <p:spPr>
          <a:xfrm>
            <a:off x="1265560" y="2388434"/>
            <a:ext cx="1630233" cy="752112"/>
          </a:xfrm>
        </p:spPr>
        <p:txBody>
          <a:bodyPr>
            <a:noAutofit/>
          </a:bodyPr>
          <a:lstStyle>
            <a:lvl1pPr marL="0" indent="0" algn="l">
              <a:buNone/>
              <a:defRPr sz="1800" b="1">
                <a:solidFill>
                  <a:schemeClr val="tx1">
                    <a:lumMod val="50000"/>
                  </a:schemeClr>
                </a:solidFill>
              </a:defRPr>
            </a:lvl1pPr>
          </a:lstStyle>
          <a:p>
            <a:pPr lvl="0"/>
            <a:r>
              <a:rPr lang="es-ES" dirty="0"/>
              <a:t>Titulo</a:t>
            </a:r>
          </a:p>
        </p:txBody>
      </p:sp>
      <p:sp>
        <p:nvSpPr>
          <p:cNvPr id="31" name="Marcador de texto 23"/>
          <p:cNvSpPr>
            <a:spLocks noGrp="1"/>
          </p:cNvSpPr>
          <p:nvPr>
            <p:ph type="body" sz="quarter" idx="44" hasCustomPrompt="1"/>
          </p:nvPr>
        </p:nvSpPr>
        <p:spPr>
          <a:xfrm>
            <a:off x="1334847" y="4478873"/>
            <a:ext cx="1491658" cy="677585"/>
          </a:xfrm>
        </p:spPr>
        <p:txBody>
          <a:bodyPr>
            <a:normAutofit/>
          </a:bodyPr>
          <a:lstStyle>
            <a:lvl1pPr marL="0" indent="0" algn="ctr">
              <a:buNone/>
              <a:defRPr sz="1400" b="0" baseline="0">
                <a:solidFill>
                  <a:schemeClr val="tx1">
                    <a:lumMod val="50000"/>
                  </a:schemeClr>
                </a:solidFill>
              </a:defRPr>
            </a:lvl1pPr>
          </a:lstStyle>
          <a:p>
            <a:pPr lvl="0"/>
            <a:r>
              <a:rPr lang="es-ES" dirty="0"/>
              <a:t>SAMPLE</a:t>
            </a:r>
          </a:p>
        </p:txBody>
      </p:sp>
      <p:sp>
        <p:nvSpPr>
          <p:cNvPr id="32" name="Marcador de texto 23"/>
          <p:cNvSpPr>
            <a:spLocks noGrp="1"/>
          </p:cNvSpPr>
          <p:nvPr>
            <p:ph type="body" sz="quarter" idx="46" hasCustomPrompt="1"/>
          </p:nvPr>
        </p:nvSpPr>
        <p:spPr>
          <a:xfrm>
            <a:off x="3260554" y="2292554"/>
            <a:ext cx="1682730" cy="761166"/>
          </a:xfrm>
        </p:spPr>
        <p:txBody>
          <a:bodyPr>
            <a:noAutofit/>
          </a:bodyPr>
          <a:lstStyle>
            <a:lvl1pPr marL="0" indent="0" algn="l">
              <a:buNone/>
              <a:defRPr sz="1800" b="1" baseline="0">
                <a:solidFill>
                  <a:schemeClr val="bg1"/>
                </a:solidFill>
              </a:defRPr>
            </a:lvl1pPr>
          </a:lstStyle>
          <a:p>
            <a:pPr lvl="0"/>
            <a:r>
              <a:rPr lang="es-ES" dirty="0"/>
              <a:t>Titulo</a:t>
            </a:r>
          </a:p>
        </p:txBody>
      </p:sp>
      <p:sp>
        <p:nvSpPr>
          <p:cNvPr id="46" name="Marcador de texto 23"/>
          <p:cNvSpPr>
            <a:spLocks noGrp="1"/>
          </p:cNvSpPr>
          <p:nvPr>
            <p:ph type="body" sz="quarter" idx="47" hasCustomPrompt="1"/>
          </p:nvPr>
        </p:nvSpPr>
        <p:spPr>
          <a:xfrm>
            <a:off x="5296098" y="2388434"/>
            <a:ext cx="1627216" cy="761167"/>
          </a:xfrm>
        </p:spPr>
        <p:txBody>
          <a:bodyPr>
            <a:noAutofit/>
          </a:bodyPr>
          <a:lstStyle>
            <a:lvl1pPr marL="0" indent="0" algn="l">
              <a:buNone/>
              <a:defRPr sz="1800" b="1" baseline="0">
                <a:solidFill>
                  <a:schemeClr val="bg1"/>
                </a:solidFill>
              </a:defRPr>
            </a:lvl1pPr>
          </a:lstStyle>
          <a:p>
            <a:pPr lvl="0"/>
            <a:r>
              <a:rPr lang="es-ES" dirty="0"/>
              <a:t>Titulo</a:t>
            </a:r>
          </a:p>
        </p:txBody>
      </p:sp>
      <p:sp>
        <p:nvSpPr>
          <p:cNvPr id="47" name="Marcador de texto 23"/>
          <p:cNvSpPr>
            <a:spLocks noGrp="1"/>
          </p:cNvSpPr>
          <p:nvPr>
            <p:ph type="body" sz="quarter" idx="48" hasCustomPrompt="1"/>
          </p:nvPr>
        </p:nvSpPr>
        <p:spPr>
          <a:xfrm>
            <a:off x="7293677" y="2388434"/>
            <a:ext cx="1635655" cy="761167"/>
          </a:xfrm>
        </p:spPr>
        <p:txBody>
          <a:bodyPr>
            <a:noAutofit/>
          </a:bodyPr>
          <a:lstStyle>
            <a:lvl1pPr marL="0" indent="0" algn="l">
              <a:buNone/>
              <a:defRPr sz="1800" b="1" baseline="0">
                <a:solidFill>
                  <a:schemeClr val="tx1">
                    <a:lumMod val="50000"/>
                  </a:schemeClr>
                </a:solidFill>
              </a:defRPr>
            </a:lvl1pPr>
          </a:lstStyle>
          <a:p>
            <a:pPr lvl="0"/>
            <a:r>
              <a:rPr lang="es-ES" dirty="0"/>
              <a:t>Titulo</a:t>
            </a:r>
          </a:p>
        </p:txBody>
      </p:sp>
      <p:sp>
        <p:nvSpPr>
          <p:cNvPr id="48" name="Marcador de texto 23"/>
          <p:cNvSpPr>
            <a:spLocks noGrp="1"/>
          </p:cNvSpPr>
          <p:nvPr>
            <p:ph type="body" sz="quarter" idx="49" hasCustomPrompt="1"/>
          </p:nvPr>
        </p:nvSpPr>
        <p:spPr>
          <a:xfrm>
            <a:off x="9332843" y="2388434"/>
            <a:ext cx="1560419" cy="761167"/>
          </a:xfrm>
        </p:spPr>
        <p:txBody>
          <a:bodyPr>
            <a:noAutofit/>
          </a:bodyPr>
          <a:lstStyle>
            <a:lvl1pPr marL="0" indent="0" algn="l">
              <a:buNone/>
              <a:defRPr sz="1800" b="1" baseline="0">
                <a:solidFill>
                  <a:schemeClr val="bg1"/>
                </a:solidFill>
              </a:defRPr>
            </a:lvl1pPr>
          </a:lstStyle>
          <a:p>
            <a:pPr lvl="0"/>
            <a:r>
              <a:rPr lang="es-ES" dirty="0"/>
              <a:t>Titulo</a:t>
            </a:r>
          </a:p>
        </p:txBody>
      </p:sp>
      <p:sp>
        <p:nvSpPr>
          <p:cNvPr id="49" name="Marcador de texto 23"/>
          <p:cNvSpPr>
            <a:spLocks noGrp="1"/>
          </p:cNvSpPr>
          <p:nvPr>
            <p:ph type="body" sz="quarter" idx="33" hasCustomPrompt="1"/>
          </p:nvPr>
        </p:nvSpPr>
        <p:spPr>
          <a:xfrm>
            <a:off x="3343522" y="4622917"/>
            <a:ext cx="1491658" cy="677585"/>
          </a:xfrm>
        </p:spPr>
        <p:txBody>
          <a:bodyPr>
            <a:normAutofit/>
          </a:bodyPr>
          <a:lstStyle>
            <a:lvl1pPr marL="0" indent="0" algn="ctr">
              <a:buNone/>
              <a:defRPr sz="1400" b="0" baseline="0">
                <a:solidFill>
                  <a:schemeClr val="bg1"/>
                </a:solidFill>
              </a:defRPr>
            </a:lvl1pPr>
          </a:lstStyle>
          <a:p>
            <a:pPr lvl="0"/>
            <a:r>
              <a:rPr lang="es-ES" dirty="0"/>
              <a:t>SAMPLE</a:t>
            </a:r>
          </a:p>
        </p:txBody>
      </p:sp>
      <p:sp>
        <p:nvSpPr>
          <p:cNvPr id="50" name="Marcador de texto 23"/>
          <p:cNvSpPr>
            <a:spLocks noGrp="1"/>
          </p:cNvSpPr>
          <p:nvPr>
            <p:ph type="body" sz="quarter" idx="36" hasCustomPrompt="1"/>
          </p:nvPr>
        </p:nvSpPr>
        <p:spPr>
          <a:xfrm>
            <a:off x="5358664" y="4478874"/>
            <a:ext cx="1491658" cy="677585"/>
          </a:xfrm>
        </p:spPr>
        <p:txBody>
          <a:bodyPr>
            <a:normAutofit/>
          </a:bodyPr>
          <a:lstStyle>
            <a:lvl1pPr marL="0" indent="0" algn="ctr">
              <a:buNone/>
              <a:defRPr sz="1400" b="0" baseline="0">
                <a:solidFill>
                  <a:schemeClr val="bg1"/>
                </a:solidFill>
              </a:defRPr>
            </a:lvl1pPr>
          </a:lstStyle>
          <a:p>
            <a:pPr lvl="0"/>
            <a:r>
              <a:rPr lang="es-ES" dirty="0"/>
              <a:t>SAMPLE</a:t>
            </a:r>
          </a:p>
        </p:txBody>
      </p:sp>
      <p:sp>
        <p:nvSpPr>
          <p:cNvPr id="51" name="Marcador de texto 23"/>
          <p:cNvSpPr>
            <a:spLocks noGrp="1"/>
          </p:cNvSpPr>
          <p:nvPr>
            <p:ph type="body" sz="quarter" idx="38" hasCustomPrompt="1"/>
          </p:nvPr>
        </p:nvSpPr>
        <p:spPr>
          <a:xfrm>
            <a:off x="7361752" y="4487337"/>
            <a:ext cx="1491658" cy="677585"/>
          </a:xfrm>
        </p:spPr>
        <p:txBody>
          <a:bodyPr>
            <a:normAutofit/>
          </a:bodyPr>
          <a:lstStyle>
            <a:lvl1pPr marL="0" indent="0" algn="ctr">
              <a:buNone/>
              <a:defRPr sz="1400" b="0" baseline="0">
                <a:solidFill>
                  <a:schemeClr val="tx1">
                    <a:lumMod val="50000"/>
                  </a:schemeClr>
                </a:solidFill>
              </a:defRPr>
            </a:lvl1pPr>
          </a:lstStyle>
          <a:p>
            <a:pPr lvl="0"/>
            <a:r>
              <a:rPr lang="es-ES" dirty="0"/>
              <a:t>SAMPLE</a:t>
            </a:r>
          </a:p>
        </p:txBody>
      </p:sp>
      <p:sp>
        <p:nvSpPr>
          <p:cNvPr id="52" name="Marcador de texto 23"/>
          <p:cNvSpPr>
            <a:spLocks noGrp="1"/>
          </p:cNvSpPr>
          <p:nvPr>
            <p:ph type="body" sz="quarter" idx="40" hasCustomPrompt="1"/>
          </p:nvPr>
        </p:nvSpPr>
        <p:spPr>
          <a:xfrm>
            <a:off x="9379733" y="4487337"/>
            <a:ext cx="1491658" cy="677585"/>
          </a:xfrm>
        </p:spPr>
        <p:txBody>
          <a:bodyPr>
            <a:normAutofit/>
          </a:bodyPr>
          <a:lstStyle>
            <a:lvl1pPr marL="0" indent="0" algn="ctr">
              <a:buNone/>
              <a:defRPr sz="1400" b="0" baseline="0">
                <a:solidFill>
                  <a:schemeClr val="bg1"/>
                </a:solidFill>
              </a:defRPr>
            </a:lvl1pPr>
          </a:lstStyle>
          <a:p>
            <a:pPr lvl="0"/>
            <a:r>
              <a:rPr lang="es-ES" dirty="0"/>
              <a:t>SAMPLE</a:t>
            </a:r>
          </a:p>
        </p:txBody>
      </p:sp>
    </p:spTree>
    <p:extLst>
      <p:ext uri="{BB962C8B-B14F-4D97-AF65-F5344CB8AC3E}">
        <p14:creationId xmlns:p14="http://schemas.microsoft.com/office/powerpoint/2010/main" val="286045217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Slide img panorámica">
    <p:spTree>
      <p:nvGrpSpPr>
        <p:cNvPr id="1" name=""/>
        <p:cNvGrpSpPr/>
        <p:nvPr/>
      </p:nvGrpSpPr>
      <p:grpSpPr>
        <a:xfrm>
          <a:off x="0" y="0"/>
          <a:ext cx="0" cy="0"/>
          <a:chOff x="0" y="0"/>
          <a:chExt cx="0" cy="0"/>
        </a:xfrm>
      </p:grpSpPr>
      <p:sp>
        <p:nvSpPr>
          <p:cNvPr id="3" name="Marcador de texto 2"/>
          <p:cNvSpPr>
            <a:spLocks noGrp="1"/>
          </p:cNvSpPr>
          <p:nvPr>
            <p:ph type="body" idx="1" hasCustomPrompt="1"/>
          </p:nvPr>
        </p:nvSpPr>
        <p:spPr>
          <a:xfrm>
            <a:off x="356937" y="1010653"/>
            <a:ext cx="10515600" cy="368968"/>
          </a:xfrm>
        </p:spPr>
        <p:txBody>
          <a:bodyPr/>
          <a:lstStyle>
            <a:lvl1pPr marL="0" indent="0">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dirty="0"/>
              <a:t>Subtítulo</a:t>
            </a:r>
          </a:p>
        </p:txBody>
      </p:sp>
      <p:sp>
        <p:nvSpPr>
          <p:cNvPr id="4" name="Marcador de posición de imagen 3"/>
          <p:cNvSpPr>
            <a:spLocks noGrp="1"/>
          </p:cNvSpPr>
          <p:nvPr>
            <p:ph type="pic" sz="quarter" idx="10"/>
          </p:nvPr>
        </p:nvSpPr>
        <p:spPr>
          <a:xfrm>
            <a:off x="356937" y="1630363"/>
            <a:ext cx="11475675" cy="1693862"/>
          </a:xfrm>
        </p:spPr>
        <p:txBody>
          <a:bodyPr/>
          <a:lstStyle/>
          <a:p>
            <a:endParaRPr lang="es-ES"/>
          </a:p>
        </p:txBody>
      </p:sp>
      <p:sp>
        <p:nvSpPr>
          <p:cNvPr id="8" name="Marcador de texto 8"/>
          <p:cNvSpPr>
            <a:spLocks noGrp="1"/>
          </p:cNvSpPr>
          <p:nvPr>
            <p:ph type="body" sz="quarter" idx="11" hasCustomPrompt="1"/>
          </p:nvPr>
        </p:nvSpPr>
        <p:spPr>
          <a:xfrm>
            <a:off x="356937" y="3574967"/>
            <a:ext cx="11475675" cy="669487"/>
          </a:xfrm>
        </p:spPr>
        <p:txBody>
          <a:bodyPr numCol="2" spcCol="180000"/>
          <a:lstStyle>
            <a:lvl1pPr marL="0" indent="0" algn="l">
              <a:buNone/>
              <a:defRPr b="1">
                <a:latin typeface="+mj-lt"/>
              </a:defRPr>
            </a:lvl1pPr>
            <a:lvl2pPr marL="457200" indent="0" algn="l">
              <a:buNone/>
              <a:defRPr/>
            </a:lvl2pPr>
            <a:lvl3pPr marL="914400" indent="0" algn="l">
              <a:buNone/>
              <a:defRPr/>
            </a:lvl3pPr>
            <a:lvl4pPr marL="1371600" indent="0" algn="l">
              <a:buNone/>
              <a:defRPr/>
            </a:lvl4pPr>
            <a:lvl5pPr marL="1828800" indent="0" algn="l">
              <a:buNone/>
              <a:defRPr/>
            </a:lvl5pPr>
          </a:lstStyle>
          <a:p>
            <a:pPr lvl="0"/>
            <a:r>
              <a:rPr lang="es-ES" dirty="0"/>
              <a:t>Título</a:t>
            </a:r>
          </a:p>
        </p:txBody>
      </p:sp>
      <p:sp>
        <p:nvSpPr>
          <p:cNvPr id="5" name="Marcador de número de diapositiva 4"/>
          <p:cNvSpPr>
            <a:spLocks noGrp="1"/>
          </p:cNvSpPr>
          <p:nvPr>
            <p:ph type="sldNum" sz="quarter" idx="12"/>
          </p:nvPr>
        </p:nvSpPr>
        <p:spPr/>
        <p:txBody>
          <a:bodyPr/>
          <a:lstStyle/>
          <a:p>
            <a:fld id="{26EFE37C-0B3C-4111-908B-41BEF97CB2BE}" type="slidenum">
              <a:rPr lang="es-ES" smtClean="0"/>
              <a:pPr/>
              <a:t>‹Nº›</a:t>
            </a:fld>
            <a:endParaRPr lang="es-ES" dirty="0"/>
          </a:p>
        </p:txBody>
      </p:sp>
      <p:pic>
        <p:nvPicPr>
          <p:cNvPr id="9" name="Imagen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470067" y="209134"/>
            <a:ext cx="1547478" cy="625818"/>
          </a:xfrm>
          <a:prstGeom prst="rect">
            <a:avLst/>
          </a:prstGeom>
        </p:spPr>
      </p:pic>
      <p:sp>
        <p:nvSpPr>
          <p:cNvPr id="13" name="Marcador de texto 15"/>
          <p:cNvSpPr>
            <a:spLocks noGrp="1"/>
          </p:cNvSpPr>
          <p:nvPr>
            <p:ph type="body" sz="quarter" idx="16" hasCustomPrompt="1"/>
          </p:nvPr>
        </p:nvSpPr>
        <p:spPr>
          <a:xfrm>
            <a:off x="356937" y="4353636"/>
            <a:ext cx="11475675" cy="1983812"/>
          </a:xfrm>
        </p:spPr>
        <p:txBody>
          <a:bodyPr numCol="2" spcCol="180000">
            <a:normAutofit/>
          </a:bodyPr>
          <a:lstStyle>
            <a:lvl1pPr marL="342900" indent="-342900" algn="l">
              <a:buFontTx/>
              <a:buBlip>
                <a:blip r:embed="rId3"/>
              </a:buBlip>
              <a:defRPr sz="2000" b="0" baseline="0"/>
            </a:lvl1pPr>
            <a:lvl2pPr marL="457200" indent="0" algn="ctr">
              <a:buNone/>
              <a:defRPr baseline="0"/>
            </a:lvl2pPr>
            <a:lvl3pPr marL="914400" indent="0" algn="ctr">
              <a:buNone/>
              <a:defRPr baseline="0"/>
            </a:lvl3pPr>
            <a:lvl4pPr marL="1371600" indent="0" algn="ctr">
              <a:buNone/>
              <a:defRPr/>
            </a:lvl4pPr>
            <a:lvl5pPr marL="1828800" indent="0" algn="ctr">
              <a:buNone/>
              <a:defRPr/>
            </a:lvl5pPr>
          </a:lstStyle>
          <a:p>
            <a:pPr lvl="0"/>
            <a:r>
              <a:rPr lang="es-ES" dirty="0"/>
              <a:t>Haga clic para agregar texto</a:t>
            </a:r>
          </a:p>
        </p:txBody>
      </p:sp>
      <p:sp>
        <p:nvSpPr>
          <p:cNvPr id="12" name="Rectángulo 11"/>
          <p:cNvSpPr/>
          <p:nvPr userDrawn="1"/>
        </p:nvSpPr>
        <p:spPr>
          <a:xfrm>
            <a:off x="202529" y="347302"/>
            <a:ext cx="77638" cy="989784"/>
          </a:xfrm>
          <a:prstGeom prst="rect">
            <a:avLst/>
          </a:prstGeom>
          <a:solidFill>
            <a:srgbClr val="FDCD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Título 1"/>
          <p:cNvSpPr>
            <a:spLocks noGrp="1"/>
          </p:cNvSpPr>
          <p:nvPr>
            <p:ph type="title" hasCustomPrompt="1"/>
          </p:nvPr>
        </p:nvSpPr>
        <p:spPr>
          <a:xfrm>
            <a:off x="356937" y="320675"/>
            <a:ext cx="11506200" cy="697999"/>
          </a:xfrm>
        </p:spPr>
        <p:txBody>
          <a:bodyPr/>
          <a:lstStyle>
            <a:lvl1pPr>
              <a:defRPr/>
            </a:lvl1pPr>
          </a:lstStyle>
          <a:p>
            <a:r>
              <a:rPr lang="es-ES" dirty="0" err="1"/>
              <a:t>Slide</a:t>
            </a:r>
            <a:r>
              <a:rPr lang="es-ES" dirty="0"/>
              <a:t> </a:t>
            </a:r>
            <a:r>
              <a:rPr lang="es-ES" dirty="0" err="1"/>
              <a:t>normal_panorámica</a:t>
            </a:r>
            <a:endParaRPr lang="es-ES" dirty="0"/>
          </a:p>
        </p:txBody>
      </p:sp>
    </p:spTree>
    <p:extLst>
      <p:ext uri="{BB962C8B-B14F-4D97-AF65-F5344CB8AC3E}">
        <p14:creationId xmlns:p14="http://schemas.microsoft.com/office/powerpoint/2010/main" val="246734543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Slide 3 imagenes + 3 columnas animacion">
    <p:spTree>
      <p:nvGrpSpPr>
        <p:cNvPr id="1" name=""/>
        <p:cNvGrpSpPr/>
        <p:nvPr/>
      </p:nvGrpSpPr>
      <p:grpSpPr>
        <a:xfrm>
          <a:off x="0" y="0"/>
          <a:ext cx="0" cy="0"/>
          <a:chOff x="0" y="0"/>
          <a:chExt cx="0" cy="0"/>
        </a:xfrm>
      </p:grpSpPr>
      <p:sp>
        <p:nvSpPr>
          <p:cNvPr id="4" name="Marcador de posición de imagen 3"/>
          <p:cNvSpPr>
            <a:spLocks noGrp="1"/>
          </p:cNvSpPr>
          <p:nvPr>
            <p:ph type="pic" sz="quarter" idx="10"/>
          </p:nvPr>
        </p:nvSpPr>
        <p:spPr>
          <a:xfrm>
            <a:off x="701461" y="1708652"/>
            <a:ext cx="3405102" cy="1549246"/>
          </a:xfrm>
        </p:spPr>
        <p:txBody>
          <a:bodyPr/>
          <a:lstStyle/>
          <a:p>
            <a:endParaRPr lang="es-ES" dirty="0"/>
          </a:p>
        </p:txBody>
      </p:sp>
      <p:sp>
        <p:nvSpPr>
          <p:cNvPr id="9" name="Marcador de posición de imagen 3"/>
          <p:cNvSpPr>
            <a:spLocks noGrp="1"/>
          </p:cNvSpPr>
          <p:nvPr>
            <p:ph type="pic" sz="quarter" idx="12"/>
          </p:nvPr>
        </p:nvSpPr>
        <p:spPr>
          <a:xfrm>
            <a:off x="4394070" y="1708652"/>
            <a:ext cx="3405102" cy="1549246"/>
          </a:xfrm>
        </p:spPr>
        <p:txBody>
          <a:bodyPr/>
          <a:lstStyle/>
          <a:p>
            <a:endParaRPr lang="es-ES"/>
          </a:p>
        </p:txBody>
      </p:sp>
      <p:sp>
        <p:nvSpPr>
          <p:cNvPr id="10" name="Marcador de posición de imagen 3"/>
          <p:cNvSpPr>
            <a:spLocks noGrp="1"/>
          </p:cNvSpPr>
          <p:nvPr>
            <p:ph type="pic" sz="quarter" idx="13"/>
          </p:nvPr>
        </p:nvSpPr>
        <p:spPr>
          <a:xfrm>
            <a:off x="8086679" y="1708652"/>
            <a:ext cx="3405102" cy="1549246"/>
          </a:xfrm>
        </p:spPr>
        <p:txBody>
          <a:bodyPr/>
          <a:lstStyle/>
          <a:p>
            <a:endParaRPr lang="es-ES"/>
          </a:p>
        </p:txBody>
      </p:sp>
      <p:sp>
        <p:nvSpPr>
          <p:cNvPr id="17" name="Marcador de texto 2"/>
          <p:cNvSpPr>
            <a:spLocks noGrp="1"/>
          </p:cNvSpPr>
          <p:nvPr>
            <p:ph type="body" idx="1" hasCustomPrompt="1"/>
          </p:nvPr>
        </p:nvSpPr>
        <p:spPr>
          <a:xfrm>
            <a:off x="356937" y="1010653"/>
            <a:ext cx="10515600" cy="368968"/>
          </a:xfrm>
        </p:spPr>
        <p:txBody>
          <a:bodyPr/>
          <a:lstStyle>
            <a:lvl1pPr marL="0" indent="0">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dirty="0"/>
              <a:t>Subtítulo</a:t>
            </a:r>
          </a:p>
        </p:txBody>
      </p:sp>
      <p:sp>
        <p:nvSpPr>
          <p:cNvPr id="2" name="Marcador de número de diapositiva 1"/>
          <p:cNvSpPr>
            <a:spLocks noGrp="1"/>
          </p:cNvSpPr>
          <p:nvPr>
            <p:ph type="sldNum" sz="quarter" idx="16"/>
          </p:nvPr>
        </p:nvSpPr>
        <p:spPr/>
        <p:txBody>
          <a:bodyPr/>
          <a:lstStyle/>
          <a:p>
            <a:fld id="{26EFE37C-0B3C-4111-908B-41BEF97CB2BE}" type="slidenum">
              <a:rPr lang="es-ES" smtClean="0"/>
              <a:pPr/>
              <a:t>‹Nº›</a:t>
            </a:fld>
            <a:endParaRPr lang="es-ES" dirty="0"/>
          </a:p>
        </p:txBody>
      </p:sp>
      <p:pic>
        <p:nvPicPr>
          <p:cNvPr id="15" name="Imagen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470067" y="209134"/>
            <a:ext cx="1547478" cy="625818"/>
          </a:xfrm>
          <a:prstGeom prst="rect">
            <a:avLst/>
          </a:prstGeom>
        </p:spPr>
      </p:pic>
      <p:sp>
        <p:nvSpPr>
          <p:cNvPr id="18" name="Marcador de texto 8"/>
          <p:cNvSpPr>
            <a:spLocks noGrp="1"/>
          </p:cNvSpPr>
          <p:nvPr>
            <p:ph type="body" sz="quarter" idx="17" hasCustomPrompt="1"/>
          </p:nvPr>
        </p:nvSpPr>
        <p:spPr>
          <a:xfrm>
            <a:off x="701461" y="3586927"/>
            <a:ext cx="3405102" cy="716021"/>
          </a:xfrm>
        </p:spPr>
        <p:txBody>
          <a:bodyPr numCol="1" spcCol="0"/>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b="1">
                <a:latin typeface="+mj-lt"/>
              </a:defRPr>
            </a:lvl1pPr>
            <a:lvl2pPr marL="457200" indent="0" algn="l">
              <a:buNone/>
              <a:defRPr/>
            </a:lvl2pPr>
            <a:lvl3pPr marL="914400" indent="0" algn="l">
              <a:buNone/>
              <a:defRPr/>
            </a:lvl3pPr>
            <a:lvl4pPr marL="1371600" indent="0" algn="l">
              <a:buNone/>
              <a:defRPr/>
            </a:lvl4pPr>
            <a:lvl5pPr marL="1828800" indent="0" algn="l">
              <a:buNone/>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s-ES" dirty="0"/>
              <a:t>Título</a:t>
            </a:r>
          </a:p>
          <a:p>
            <a:pPr lvl="0"/>
            <a:endParaRPr lang="es-ES" dirty="0"/>
          </a:p>
        </p:txBody>
      </p:sp>
      <p:sp>
        <p:nvSpPr>
          <p:cNvPr id="19" name="Marcador de texto 8"/>
          <p:cNvSpPr>
            <a:spLocks noGrp="1"/>
          </p:cNvSpPr>
          <p:nvPr>
            <p:ph type="body" sz="quarter" idx="18" hasCustomPrompt="1"/>
          </p:nvPr>
        </p:nvSpPr>
        <p:spPr>
          <a:xfrm>
            <a:off x="4394070" y="3586927"/>
            <a:ext cx="3405102" cy="716021"/>
          </a:xfrm>
        </p:spPr>
        <p:txBody>
          <a:bodyPr numCol="1" spcCol="0"/>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b="1">
                <a:latin typeface="+mj-lt"/>
              </a:defRPr>
            </a:lvl1pPr>
            <a:lvl2pPr marL="457200" indent="0" algn="l">
              <a:buNone/>
              <a:defRPr/>
            </a:lvl2pPr>
            <a:lvl3pPr marL="914400" indent="0" algn="l">
              <a:buNone/>
              <a:defRPr/>
            </a:lvl3pPr>
            <a:lvl4pPr marL="1371600" indent="0" algn="l">
              <a:buNone/>
              <a:defRPr/>
            </a:lvl4pPr>
            <a:lvl5pPr marL="1828800" indent="0" algn="l">
              <a:buNone/>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s-ES" dirty="0"/>
              <a:t>Título</a:t>
            </a:r>
          </a:p>
          <a:p>
            <a:pPr lvl="0"/>
            <a:endParaRPr lang="es-ES" dirty="0"/>
          </a:p>
        </p:txBody>
      </p:sp>
      <p:sp>
        <p:nvSpPr>
          <p:cNvPr id="20" name="Marcador de texto 8"/>
          <p:cNvSpPr>
            <a:spLocks noGrp="1"/>
          </p:cNvSpPr>
          <p:nvPr>
            <p:ph type="body" sz="quarter" idx="19" hasCustomPrompt="1"/>
          </p:nvPr>
        </p:nvSpPr>
        <p:spPr>
          <a:xfrm>
            <a:off x="8086679" y="3563535"/>
            <a:ext cx="3405102" cy="716021"/>
          </a:xfrm>
        </p:spPr>
        <p:txBody>
          <a:bodyPr numCol="1" spcCol="0"/>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b="1">
                <a:latin typeface="+mj-lt"/>
              </a:defRPr>
            </a:lvl1pPr>
            <a:lvl2pPr marL="457200" indent="0" algn="l">
              <a:buNone/>
              <a:defRPr/>
            </a:lvl2pPr>
            <a:lvl3pPr marL="914400" indent="0" algn="l">
              <a:buNone/>
              <a:defRPr/>
            </a:lvl3pPr>
            <a:lvl4pPr marL="1371600" indent="0" algn="l">
              <a:buNone/>
              <a:defRPr/>
            </a:lvl4pPr>
            <a:lvl5pPr marL="1828800" indent="0" algn="l">
              <a:buNone/>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s-ES" dirty="0"/>
              <a:t>Título</a:t>
            </a:r>
          </a:p>
          <a:p>
            <a:pPr lvl="0"/>
            <a:endParaRPr lang="es-ES" dirty="0"/>
          </a:p>
        </p:txBody>
      </p:sp>
      <p:sp>
        <p:nvSpPr>
          <p:cNvPr id="21" name="Marcador de texto 15"/>
          <p:cNvSpPr>
            <a:spLocks noGrp="1"/>
          </p:cNvSpPr>
          <p:nvPr>
            <p:ph type="body" sz="quarter" idx="20" hasCustomPrompt="1"/>
          </p:nvPr>
        </p:nvSpPr>
        <p:spPr>
          <a:xfrm>
            <a:off x="4394070" y="4503762"/>
            <a:ext cx="3405102" cy="1740760"/>
          </a:xfrm>
        </p:spPr>
        <p:txBody>
          <a:bodyPr numCol="1" spcCol="0">
            <a:normAutofit/>
          </a:bodyPr>
          <a:lstStyle>
            <a:lvl1pPr marL="0" indent="0" algn="l">
              <a:buFont typeface="Arial" panose="020B0604020202020204" pitchFamily="34" charset="0"/>
              <a:buNone/>
              <a:defRPr sz="2000" b="0" baseline="0"/>
            </a:lvl1pPr>
            <a:lvl2pPr marL="457200" indent="0" algn="ctr">
              <a:buNone/>
              <a:defRPr baseline="0"/>
            </a:lvl2pPr>
            <a:lvl3pPr marL="914400" indent="0" algn="ctr">
              <a:buNone/>
              <a:defRPr baseline="0"/>
            </a:lvl3pPr>
            <a:lvl4pPr marL="1371600" indent="0" algn="ctr">
              <a:buNone/>
              <a:defRPr/>
            </a:lvl4pPr>
            <a:lvl5pPr marL="1828800" indent="0" algn="ctr">
              <a:buNone/>
              <a:defRPr/>
            </a:lvl5pPr>
          </a:lstStyle>
          <a:p>
            <a:pPr lvl="0"/>
            <a:r>
              <a:rPr lang="es-ES" dirty="0"/>
              <a:t>Haga clic para agregar texto</a:t>
            </a:r>
          </a:p>
        </p:txBody>
      </p:sp>
      <p:sp>
        <p:nvSpPr>
          <p:cNvPr id="22" name="Marcador de texto 15"/>
          <p:cNvSpPr>
            <a:spLocks noGrp="1"/>
          </p:cNvSpPr>
          <p:nvPr>
            <p:ph type="body" sz="quarter" idx="21" hasCustomPrompt="1"/>
          </p:nvPr>
        </p:nvSpPr>
        <p:spPr>
          <a:xfrm>
            <a:off x="8086679" y="4503762"/>
            <a:ext cx="3405102" cy="1740760"/>
          </a:xfrm>
        </p:spPr>
        <p:txBody>
          <a:bodyPr numCol="1" spcCol="0">
            <a:normAutofit/>
          </a:bodyPr>
          <a:lstStyle>
            <a:lvl1pPr marL="0" indent="0" algn="l">
              <a:buFont typeface="Arial" panose="020B0604020202020204" pitchFamily="34" charset="0"/>
              <a:buNone/>
              <a:defRPr sz="2000" b="0" baseline="0"/>
            </a:lvl1pPr>
            <a:lvl2pPr marL="457200" indent="0" algn="ctr">
              <a:buNone/>
              <a:defRPr baseline="0"/>
            </a:lvl2pPr>
            <a:lvl3pPr marL="914400" indent="0" algn="ctr">
              <a:buNone/>
              <a:defRPr baseline="0"/>
            </a:lvl3pPr>
            <a:lvl4pPr marL="1371600" indent="0" algn="ctr">
              <a:buNone/>
              <a:defRPr/>
            </a:lvl4pPr>
            <a:lvl5pPr marL="1828800" indent="0" algn="ctr">
              <a:buNone/>
              <a:defRPr/>
            </a:lvl5pPr>
          </a:lstStyle>
          <a:p>
            <a:pPr lvl="0"/>
            <a:r>
              <a:rPr lang="es-ES" dirty="0"/>
              <a:t>Haga clic para agregar texto</a:t>
            </a:r>
          </a:p>
        </p:txBody>
      </p:sp>
      <p:sp>
        <p:nvSpPr>
          <p:cNvPr id="23" name="Marcador de texto 15"/>
          <p:cNvSpPr>
            <a:spLocks noGrp="1"/>
          </p:cNvSpPr>
          <p:nvPr>
            <p:ph type="body" sz="quarter" idx="22" hasCustomPrompt="1"/>
          </p:nvPr>
        </p:nvSpPr>
        <p:spPr>
          <a:xfrm>
            <a:off x="701461" y="4503762"/>
            <a:ext cx="3405102" cy="1740760"/>
          </a:xfrm>
        </p:spPr>
        <p:txBody>
          <a:bodyPr numCol="1" spcCol="0">
            <a:normAutofit/>
          </a:bodyPr>
          <a:lstStyle>
            <a:lvl1pPr marL="0" indent="0" algn="l">
              <a:buFont typeface="Arial" panose="020B0604020202020204" pitchFamily="34" charset="0"/>
              <a:buNone/>
              <a:defRPr sz="2000" b="0" baseline="0"/>
            </a:lvl1pPr>
            <a:lvl2pPr marL="457200" indent="0" algn="ctr">
              <a:buNone/>
              <a:defRPr baseline="0"/>
            </a:lvl2pPr>
            <a:lvl3pPr marL="914400" indent="0" algn="ctr">
              <a:buNone/>
              <a:defRPr baseline="0"/>
            </a:lvl3pPr>
            <a:lvl4pPr marL="1371600" indent="0" algn="ctr">
              <a:buNone/>
              <a:defRPr/>
            </a:lvl4pPr>
            <a:lvl5pPr marL="1828800" indent="0" algn="ctr">
              <a:buNone/>
              <a:defRPr/>
            </a:lvl5pPr>
          </a:lstStyle>
          <a:p>
            <a:pPr lvl="0"/>
            <a:r>
              <a:rPr lang="es-ES" dirty="0"/>
              <a:t>Haga clic para agregar texto</a:t>
            </a:r>
          </a:p>
        </p:txBody>
      </p:sp>
      <p:sp>
        <p:nvSpPr>
          <p:cNvPr id="25" name="Rectángulo 24"/>
          <p:cNvSpPr/>
          <p:nvPr userDrawn="1"/>
        </p:nvSpPr>
        <p:spPr>
          <a:xfrm>
            <a:off x="202529" y="347302"/>
            <a:ext cx="77638" cy="989784"/>
          </a:xfrm>
          <a:prstGeom prst="rect">
            <a:avLst/>
          </a:prstGeom>
          <a:solidFill>
            <a:srgbClr val="FDCD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4" name="Título 12"/>
          <p:cNvSpPr>
            <a:spLocks noGrp="1"/>
          </p:cNvSpPr>
          <p:nvPr>
            <p:ph type="title" hasCustomPrompt="1"/>
          </p:nvPr>
        </p:nvSpPr>
        <p:spPr>
          <a:xfrm>
            <a:off x="356938" y="336031"/>
            <a:ext cx="9921595" cy="636383"/>
          </a:xfrm>
        </p:spPr>
        <p:txBody>
          <a:bodyPr/>
          <a:lstStyle>
            <a:lvl1pPr>
              <a:defRPr baseline="0"/>
            </a:lvl1pPr>
          </a:lstStyle>
          <a:p>
            <a:r>
              <a:rPr lang="es-ES" dirty="0" err="1"/>
              <a:t>Slide</a:t>
            </a:r>
            <a:r>
              <a:rPr lang="es-ES" dirty="0"/>
              <a:t> 3 </a:t>
            </a:r>
            <a:r>
              <a:rPr lang="es-ES" dirty="0" err="1"/>
              <a:t>img</a:t>
            </a:r>
            <a:r>
              <a:rPr lang="es-ES" dirty="0"/>
              <a:t> + 3 columnas con </a:t>
            </a:r>
            <a:r>
              <a:rPr lang="es-ES" dirty="0" err="1"/>
              <a:t>animacion</a:t>
            </a:r>
            <a:endParaRPr lang="es-ES" dirty="0"/>
          </a:p>
        </p:txBody>
      </p:sp>
    </p:spTree>
    <p:extLst>
      <p:ext uri="{BB962C8B-B14F-4D97-AF65-F5344CB8AC3E}">
        <p14:creationId xmlns:p14="http://schemas.microsoft.com/office/powerpoint/2010/main" val="1687660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0" nodeType="withEffect">
                                  <p:stCondLst>
                                    <p:cond delay="0"/>
                                  </p:stCondLst>
                                  <p:childTnLst>
                                    <p:set>
                                      <p:cBhvr>
                                        <p:cTn id="6" dur="1" fill="hold">
                                          <p:stCondLst>
                                            <p:cond delay="0"/>
                                          </p:stCondLst>
                                        </p:cTn>
                                        <p:tgtEl>
                                          <p:spTgt spid="18">
                                            <p:txEl>
                                              <p:pRg st="0" end="0"/>
                                            </p:txEl>
                                          </p:spTgt>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23">
                                            <p:txEl>
                                              <p:pRg st="0" end="0"/>
                                            </p:txEl>
                                          </p:spTgt>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19">
                                            <p:txEl>
                                              <p:pRg st="0" end="0"/>
                                            </p:txEl>
                                          </p:spTgt>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21">
                                            <p:txEl>
                                              <p:pRg st="0" end="0"/>
                                            </p:txEl>
                                          </p:spTgt>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20">
                                            <p:txEl>
                                              <p:pRg st="0" end="0"/>
                                            </p:txEl>
                                          </p:spTgt>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22">
                                            <p:txEl>
                                              <p:pRg st="0" end="0"/>
                                            </p:txEl>
                                          </p:spTgt>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1" nodeType="clickEffect">
                                  <p:stCondLst>
                                    <p:cond delay="0"/>
                                  </p:stCondLst>
                                  <p:childTnLst>
                                    <p:set>
                                      <p:cBhvr>
                                        <p:cTn id="20" dur="1" fill="hold">
                                          <p:stCondLst>
                                            <p:cond delay="0"/>
                                          </p:stCondLst>
                                        </p:cTn>
                                        <p:tgtEl>
                                          <p:spTgt spid="18">
                                            <p:txEl>
                                              <p:pRg st="0" end="0"/>
                                            </p:txEl>
                                          </p:spTgt>
                                        </p:tgtEl>
                                        <p:attrNameLst>
                                          <p:attrName>style.visibility</p:attrName>
                                        </p:attrNameLst>
                                      </p:cBhvr>
                                      <p:to>
                                        <p:strVal val="visible"/>
                                      </p:to>
                                    </p:set>
                                  </p:childTnLst>
                                </p:cTn>
                              </p:par>
                              <p:par>
                                <p:cTn id="21" presetID="1" presetClass="entr" presetSubtype="0" fill="hold" grpId="1" nodeType="withEffect">
                                  <p:stCondLst>
                                    <p:cond delay="0"/>
                                  </p:stCondLst>
                                  <p:childTnLst>
                                    <p:set>
                                      <p:cBhvr>
                                        <p:cTn id="22" dur="1" fill="hold">
                                          <p:stCondLst>
                                            <p:cond delay="0"/>
                                          </p:stCondLst>
                                        </p:cTn>
                                        <p:tgtEl>
                                          <p:spTgt spid="23">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1" nodeType="clickEffect">
                                  <p:stCondLst>
                                    <p:cond delay="0"/>
                                  </p:stCondLst>
                                  <p:childTnLst>
                                    <p:set>
                                      <p:cBhvr>
                                        <p:cTn id="26" dur="1" fill="hold">
                                          <p:stCondLst>
                                            <p:cond delay="0"/>
                                          </p:stCondLst>
                                        </p:cTn>
                                        <p:tgtEl>
                                          <p:spTgt spid="19">
                                            <p:txEl>
                                              <p:pRg st="0" end="0"/>
                                            </p:txEl>
                                          </p:spTgt>
                                        </p:tgtEl>
                                        <p:attrNameLst>
                                          <p:attrName>style.visibility</p:attrName>
                                        </p:attrNameLst>
                                      </p:cBhvr>
                                      <p:to>
                                        <p:strVal val="visible"/>
                                      </p:to>
                                    </p:set>
                                  </p:childTnLst>
                                </p:cTn>
                              </p:par>
                              <p:par>
                                <p:cTn id="27" presetID="1" presetClass="entr" presetSubtype="0" fill="hold" grpId="1" nodeType="withEffect">
                                  <p:stCondLst>
                                    <p:cond delay="0"/>
                                  </p:stCondLst>
                                  <p:childTnLst>
                                    <p:set>
                                      <p:cBhvr>
                                        <p:cTn id="28" dur="1" fill="hold">
                                          <p:stCondLst>
                                            <p:cond delay="0"/>
                                          </p:stCondLst>
                                        </p:cTn>
                                        <p:tgtEl>
                                          <p:spTgt spid="21">
                                            <p:txEl>
                                              <p:pRg st="0" end="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1" nodeType="clickEffect">
                                  <p:stCondLst>
                                    <p:cond delay="0"/>
                                  </p:stCondLst>
                                  <p:childTnLst>
                                    <p:set>
                                      <p:cBhvr>
                                        <p:cTn id="32" dur="1" fill="hold">
                                          <p:stCondLst>
                                            <p:cond delay="0"/>
                                          </p:stCondLst>
                                        </p:cTn>
                                        <p:tgtEl>
                                          <p:spTgt spid="20">
                                            <p:txEl>
                                              <p:pRg st="0" end="0"/>
                                            </p:txEl>
                                          </p:spTgt>
                                        </p:tgtEl>
                                        <p:attrNameLst>
                                          <p:attrName>style.visibility</p:attrName>
                                        </p:attrNameLst>
                                      </p:cBhvr>
                                      <p:to>
                                        <p:strVal val="visible"/>
                                      </p:to>
                                    </p:set>
                                  </p:childTnLst>
                                </p:cTn>
                              </p:par>
                              <p:par>
                                <p:cTn id="33" presetID="1" presetClass="entr" presetSubtype="0" fill="hold" grpId="1" nodeType="withEffect">
                                  <p:stCondLst>
                                    <p:cond delay="0"/>
                                  </p:stCondLst>
                                  <p:childTnLst>
                                    <p:set>
                                      <p:cBhvr>
                                        <p:cTn id="34" dur="1" fill="hold">
                                          <p:stCondLst>
                                            <p:cond delay="0"/>
                                          </p:stCondLst>
                                        </p:cTn>
                                        <p:tgtEl>
                                          <p:spTgt spid="2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build="p">
        <p:tmplLst>
          <p:tmpl lvl="1">
            <p:tnLst>
              <p:par>
                <p:cTn presetID="1" presetClass="exit" presetSubtype="0" fill="hold" nodeType="withEffect">
                  <p:stCondLst>
                    <p:cond delay="0"/>
                  </p:stCondLst>
                  <p:childTnLst>
                    <p:set>
                      <p:cBhvr>
                        <p:cTn dur="1" fill="hold">
                          <p:stCondLst>
                            <p:cond delay="0"/>
                          </p:stCondLst>
                        </p:cTn>
                        <p:tgtEl>
                          <p:spTgt spid="18"/>
                        </p:tgtEl>
                        <p:attrNameLst>
                          <p:attrName>style.visibility</p:attrName>
                        </p:attrNameLst>
                      </p:cBhvr>
                      <p:to>
                        <p:strVal val="hidden"/>
                      </p:to>
                    </p:set>
                  </p:childTnLst>
                </p:cTn>
              </p:par>
            </p:tnLst>
          </p:tmpl>
        </p:tmplLst>
      </p:bldP>
      <p:bldP spid="18" grpId="1" build="p">
        <p:tmplLst>
          <p:tmpl lvl="1">
            <p:tnLst>
              <p:par>
                <p:cTn presetID="1" presetClass="entr" presetSubtype="0" fill="hold" nodeType="clickEffect">
                  <p:stCondLst>
                    <p:cond delay="0"/>
                  </p:stCondLst>
                  <p:childTnLst>
                    <p:set>
                      <p:cBhvr>
                        <p:cTn dur="1" fill="hold">
                          <p:stCondLst>
                            <p:cond delay="0"/>
                          </p:stCondLst>
                        </p:cTn>
                        <p:tgtEl>
                          <p:spTgt spid="18"/>
                        </p:tgtEl>
                        <p:attrNameLst>
                          <p:attrName>style.visibility</p:attrName>
                        </p:attrNameLst>
                      </p:cBhvr>
                      <p:to>
                        <p:strVal val="visible"/>
                      </p:to>
                    </p:set>
                  </p:childTnLst>
                </p:cTn>
              </p:par>
            </p:tnLst>
          </p:tmpl>
        </p:tmplLst>
      </p:bldP>
      <p:bldP spid="19" grpId="0" build="p">
        <p:tmplLst>
          <p:tmpl lvl="1">
            <p:tnLst>
              <p:par>
                <p:cTn presetID="1" presetClass="exit" presetSubtype="0" fill="hold" nodeType="withEffect">
                  <p:stCondLst>
                    <p:cond delay="0"/>
                  </p:stCondLst>
                  <p:childTnLst>
                    <p:set>
                      <p:cBhvr>
                        <p:cTn dur="1" fill="hold">
                          <p:stCondLst>
                            <p:cond delay="0"/>
                          </p:stCondLst>
                        </p:cTn>
                        <p:tgtEl>
                          <p:spTgt spid="19"/>
                        </p:tgtEl>
                        <p:attrNameLst>
                          <p:attrName>style.visibility</p:attrName>
                        </p:attrNameLst>
                      </p:cBhvr>
                      <p:to>
                        <p:strVal val="hidden"/>
                      </p:to>
                    </p:set>
                  </p:childTnLst>
                </p:cTn>
              </p:par>
            </p:tnLst>
          </p:tmpl>
        </p:tmplLst>
      </p:bldP>
      <p:bldP spid="19" grpId="1" build="p">
        <p:tmplLst>
          <p:tmpl lvl="1">
            <p:tnLst>
              <p:par>
                <p:cTn presetID="1" presetClass="entr" presetSubtype="0" fill="hold" nodeType="clickEffect">
                  <p:stCondLst>
                    <p:cond delay="0"/>
                  </p:stCondLst>
                  <p:childTnLst>
                    <p:set>
                      <p:cBhvr>
                        <p:cTn dur="1" fill="hold">
                          <p:stCondLst>
                            <p:cond delay="0"/>
                          </p:stCondLst>
                        </p:cTn>
                        <p:tgtEl>
                          <p:spTgt spid="19"/>
                        </p:tgtEl>
                        <p:attrNameLst>
                          <p:attrName>style.visibility</p:attrName>
                        </p:attrNameLst>
                      </p:cBhvr>
                      <p:to>
                        <p:strVal val="visible"/>
                      </p:to>
                    </p:set>
                  </p:childTnLst>
                </p:cTn>
              </p:par>
            </p:tnLst>
          </p:tmpl>
        </p:tmplLst>
      </p:bldP>
      <p:bldP spid="20" grpId="0" build="p">
        <p:tmplLst>
          <p:tmpl lvl="1">
            <p:tnLst>
              <p:par>
                <p:cTn presetID="1" presetClass="exit" presetSubtype="0" fill="hold" nodeType="withEffect">
                  <p:stCondLst>
                    <p:cond delay="0"/>
                  </p:stCondLst>
                  <p:childTnLst>
                    <p:set>
                      <p:cBhvr>
                        <p:cTn dur="1" fill="hold">
                          <p:stCondLst>
                            <p:cond delay="0"/>
                          </p:stCondLst>
                        </p:cTn>
                        <p:tgtEl>
                          <p:spTgt spid="20"/>
                        </p:tgtEl>
                        <p:attrNameLst>
                          <p:attrName>style.visibility</p:attrName>
                        </p:attrNameLst>
                      </p:cBhvr>
                      <p:to>
                        <p:strVal val="hidden"/>
                      </p:to>
                    </p:set>
                  </p:childTnLst>
                </p:cTn>
              </p:par>
            </p:tnLst>
          </p:tmpl>
        </p:tmplLst>
      </p:bldP>
      <p:bldP spid="20" grpId="1" build="p">
        <p:tmplLst>
          <p:tmpl lvl="1">
            <p:tnLst>
              <p:par>
                <p:cTn presetID="1" presetClass="entr" presetSubtype="0" fill="hold" nodeType="clickEffect">
                  <p:stCondLst>
                    <p:cond delay="0"/>
                  </p:stCondLst>
                  <p:childTnLst>
                    <p:set>
                      <p:cBhvr>
                        <p:cTn dur="1" fill="hold">
                          <p:stCondLst>
                            <p:cond delay="0"/>
                          </p:stCondLst>
                        </p:cTn>
                        <p:tgtEl>
                          <p:spTgt spid="20"/>
                        </p:tgtEl>
                        <p:attrNameLst>
                          <p:attrName>style.visibility</p:attrName>
                        </p:attrNameLst>
                      </p:cBhvr>
                      <p:to>
                        <p:strVal val="visible"/>
                      </p:to>
                    </p:set>
                  </p:childTnLst>
                </p:cTn>
              </p:par>
            </p:tnLst>
          </p:tmpl>
        </p:tmplLst>
      </p:bldP>
      <p:bldP spid="21" grpId="0" build="p">
        <p:tmplLst>
          <p:tmpl lvl="1">
            <p:tnLst>
              <p:par>
                <p:cTn presetID="1" presetClass="exit" presetSubtype="0" fill="hold" nodeType="withEffect">
                  <p:stCondLst>
                    <p:cond delay="0"/>
                  </p:stCondLst>
                  <p:childTnLst>
                    <p:set>
                      <p:cBhvr>
                        <p:cTn dur="1" fill="hold">
                          <p:stCondLst>
                            <p:cond delay="0"/>
                          </p:stCondLst>
                        </p:cTn>
                        <p:tgtEl>
                          <p:spTgt spid="21"/>
                        </p:tgtEl>
                        <p:attrNameLst>
                          <p:attrName>style.visibility</p:attrName>
                        </p:attrNameLst>
                      </p:cBhvr>
                      <p:to>
                        <p:strVal val="hidden"/>
                      </p:to>
                    </p:set>
                  </p:childTnLst>
                </p:cTn>
              </p:par>
            </p:tnLst>
          </p:tmpl>
        </p:tmplLst>
      </p:bldP>
      <p:bldP spid="21" grpId="1" build="p">
        <p:tmplLst>
          <p:tmpl lvl="1">
            <p:tnLst>
              <p:par>
                <p:cTn presetID="1" presetClass="entr" presetSubtype="0" fill="hold" nodeType="withEffect">
                  <p:stCondLst>
                    <p:cond delay="0"/>
                  </p:stCondLst>
                  <p:childTnLst>
                    <p:set>
                      <p:cBhvr>
                        <p:cTn dur="1" fill="hold">
                          <p:stCondLst>
                            <p:cond delay="0"/>
                          </p:stCondLst>
                        </p:cTn>
                        <p:tgtEl>
                          <p:spTgt spid="21"/>
                        </p:tgtEl>
                        <p:attrNameLst>
                          <p:attrName>style.visibility</p:attrName>
                        </p:attrNameLst>
                      </p:cBhvr>
                      <p:to>
                        <p:strVal val="visible"/>
                      </p:to>
                    </p:set>
                  </p:childTnLst>
                </p:cTn>
              </p:par>
            </p:tnLst>
          </p:tmpl>
        </p:tmplLst>
      </p:bldP>
      <p:bldP spid="22" grpId="0" build="p">
        <p:tmplLst>
          <p:tmpl lvl="1">
            <p:tnLst>
              <p:par>
                <p:cTn presetID="1" presetClass="exit" presetSubtype="0" fill="hold" nodeType="withEffect">
                  <p:stCondLst>
                    <p:cond delay="0"/>
                  </p:stCondLst>
                  <p:childTnLst>
                    <p:set>
                      <p:cBhvr>
                        <p:cTn dur="1" fill="hold">
                          <p:stCondLst>
                            <p:cond delay="0"/>
                          </p:stCondLst>
                        </p:cTn>
                        <p:tgtEl>
                          <p:spTgt spid="22"/>
                        </p:tgtEl>
                        <p:attrNameLst>
                          <p:attrName>style.visibility</p:attrName>
                        </p:attrNameLst>
                      </p:cBhvr>
                      <p:to>
                        <p:strVal val="hidden"/>
                      </p:to>
                    </p:set>
                  </p:childTnLst>
                </p:cTn>
              </p:par>
            </p:tnLst>
          </p:tmpl>
        </p:tmplLst>
      </p:bldP>
      <p:bldP spid="22" grpId="1" build="p">
        <p:tmplLst>
          <p:tmpl lvl="1">
            <p:tnLst>
              <p:par>
                <p:cTn presetID="1"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childTnLst>
                </p:cTn>
              </p:par>
            </p:tnLst>
          </p:tmpl>
        </p:tmplLst>
      </p:bldP>
      <p:bldP spid="23" grpId="0" build="p">
        <p:tmplLst>
          <p:tmpl lvl="1">
            <p:tnLst>
              <p:par>
                <p:cTn presetID="1" presetClass="exit" presetSubtype="0" fill="hold" nodeType="withEffect">
                  <p:stCondLst>
                    <p:cond delay="0"/>
                  </p:stCondLst>
                  <p:childTnLst>
                    <p:set>
                      <p:cBhvr>
                        <p:cTn dur="1" fill="hold">
                          <p:stCondLst>
                            <p:cond delay="0"/>
                          </p:stCondLst>
                        </p:cTn>
                        <p:tgtEl>
                          <p:spTgt spid="23"/>
                        </p:tgtEl>
                        <p:attrNameLst>
                          <p:attrName>style.visibility</p:attrName>
                        </p:attrNameLst>
                      </p:cBhvr>
                      <p:to>
                        <p:strVal val="hidden"/>
                      </p:to>
                    </p:set>
                  </p:childTnLst>
                </p:cTn>
              </p:par>
            </p:tnLst>
          </p:tmpl>
        </p:tmplLst>
      </p:bldP>
      <p:bldP spid="23" grpId="1" build="p">
        <p:tmplLst>
          <p:tmpl lvl="1">
            <p:tnLst>
              <p:par>
                <p:cTn presetID="1" presetClass="entr" presetSubtype="0" fill="hold" nodeType="withEffect">
                  <p:stCondLst>
                    <p:cond delay="0"/>
                  </p:stCondLst>
                  <p:childTnLst>
                    <p:set>
                      <p:cBhvr>
                        <p:cTn dur="1" fill="hold">
                          <p:stCondLst>
                            <p:cond delay="0"/>
                          </p:stCondLst>
                        </p:cTn>
                        <p:tgtEl>
                          <p:spTgt spid="23"/>
                        </p:tgtEl>
                        <p:attrNameLst>
                          <p:attrName>style.visibility</p:attrName>
                        </p:attrNameLst>
                      </p:cBhvr>
                      <p:to>
                        <p:strVal val="visible"/>
                      </p:to>
                    </p:set>
                  </p:childTnLst>
                </p:cTn>
              </p:par>
            </p:tnLst>
          </p:tmpl>
        </p:tmplLst>
      </p:bldP>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47A9B0F-4ED2-4D7E-A390-18D69714B06D}"/>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5F4FC40E-D4A0-44F8-939D-390330FABAA1}"/>
              </a:ext>
            </a:extLst>
          </p:cNvPr>
          <p:cNvSpPr>
            <a:spLocks noGrp="1"/>
          </p:cNvSpPr>
          <p:nvPr>
            <p:ph idx="1"/>
          </p:nvPr>
        </p:nvSpPr>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8925CEF8-C1B0-4687-8AEF-EF1DF9F34334}"/>
              </a:ext>
            </a:extLst>
          </p:cNvPr>
          <p:cNvSpPr>
            <a:spLocks noGrp="1"/>
          </p:cNvSpPr>
          <p:nvPr>
            <p:ph type="dt" sz="half" idx="10"/>
          </p:nvPr>
        </p:nvSpPr>
        <p:spPr/>
        <p:txBody>
          <a:bodyPr/>
          <a:lstStyle/>
          <a:p>
            <a:fld id="{FE17CEC5-75B7-42B8-A1BE-136AF1E0B015}" type="datetimeFigureOut">
              <a:rPr lang="es-ES" smtClean="0"/>
              <a:t>09/11/2018</a:t>
            </a:fld>
            <a:endParaRPr lang="es-ES"/>
          </a:p>
        </p:txBody>
      </p:sp>
      <p:sp>
        <p:nvSpPr>
          <p:cNvPr id="5" name="Marcador de pie de página 4">
            <a:extLst>
              <a:ext uri="{FF2B5EF4-FFF2-40B4-BE49-F238E27FC236}">
                <a16:creationId xmlns:a16="http://schemas.microsoft.com/office/drawing/2014/main" id="{9B0D50E0-6E04-444D-9499-AAA81141FAE3}"/>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22D2AD27-F8DA-4348-967F-956FE445808E}"/>
              </a:ext>
            </a:extLst>
          </p:cNvPr>
          <p:cNvSpPr>
            <a:spLocks noGrp="1"/>
          </p:cNvSpPr>
          <p:nvPr>
            <p:ph type="sldNum" sz="quarter" idx="12"/>
          </p:nvPr>
        </p:nvSpPr>
        <p:spPr/>
        <p:txBody>
          <a:bodyPr/>
          <a:lstStyle/>
          <a:p>
            <a:fld id="{2C2BE4F1-F674-46A1-A55C-9F750602E25E}" type="slidenum">
              <a:rPr lang="es-ES" smtClean="0"/>
              <a:t>‹Nº›</a:t>
            </a:fld>
            <a:endParaRPr lang="es-ES"/>
          </a:p>
        </p:txBody>
      </p:sp>
    </p:spTree>
    <p:extLst>
      <p:ext uri="{BB962C8B-B14F-4D97-AF65-F5344CB8AC3E}">
        <p14:creationId xmlns:p14="http://schemas.microsoft.com/office/powerpoint/2010/main" val="297013432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_Slide doble destacado">
    <p:spTree>
      <p:nvGrpSpPr>
        <p:cNvPr id="1" name=""/>
        <p:cNvGrpSpPr/>
        <p:nvPr/>
      </p:nvGrpSpPr>
      <p:grpSpPr>
        <a:xfrm>
          <a:off x="0" y="0"/>
          <a:ext cx="0" cy="0"/>
          <a:chOff x="0" y="0"/>
          <a:chExt cx="0" cy="0"/>
        </a:xfrm>
      </p:grpSpPr>
      <p:sp>
        <p:nvSpPr>
          <p:cNvPr id="7" name="Marcador de número de diapositiva 6"/>
          <p:cNvSpPr>
            <a:spLocks noGrp="1"/>
          </p:cNvSpPr>
          <p:nvPr>
            <p:ph type="sldNum" sz="quarter" idx="12"/>
          </p:nvPr>
        </p:nvSpPr>
        <p:spPr/>
        <p:txBody>
          <a:bodyPr/>
          <a:lstStyle/>
          <a:p>
            <a:fld id="{26EFE37C-0B3C-4111-908B-41BEF97CB2BE}" type="slidenum">
              <a:rPr lang="es-ES" smtClean="0"/>
              <a:t>‹Nº›</a:t>
            </a:fld>
            <a:endParaRPr lang="es-ES"/>
          </a:p>
        </p:txBody>
      </p:sp>
      <p:sp>
        <p:nvSpPr>
          <p:cNvPr id="24" name="Marcador de texto 2"/>
          <p:cNvSpPr>
            <a:spLocks noGrp="1"/>
          </p:cNvSpPr>
          <p:nvPr>
            <p:ph type="body" idx="1" hasCustomPrompt="1"/>
          </p:nvPr>
        </p:nvSpPr>
        <p:spPr>
          <a:xfrm>
            <a:off x="356937" y="1010653"/>
            <a:ext cx="10515600" cy="368968"/>
          </a:xfrm>
        </p:spPr>
        <p:txBody>
          <a:bodyPr/>
          <a:lstStyle>
            <a:lvl1pPr marL="0" indent="0">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dirty="0"/>
              <a:t>Subtítulo</a:t>
            </a:r>
          </a:p>
        </p:txBody>
      </p:sp>
      <p:pic>
        <p:nvPicPr>
          <p:cNvPr id="10" name="Imagen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470067" y="209134"/>
            <a:ext cx="1547478" cy="625818"/>
          </a:xfrm>
          <a:prstGeom prst="rect">
            <a:avLst/>
          </a:prstGeom>
        </p:spPr>
      </p:pic>
      <p:sp>
        <p:nvSpPr>
          <p:cNvPr id="14" name="Marcador de texto 15"/>
          <p:cNvSpPr>
            <a:spLocks noGrp="1"/>
          </p:cNvSpPr>
          <p:nvPr>
            <p:ph type="body" sz="quarter" idx="22" hasCustomPrompt="1"/>
          </p:nvPr>
        </p:nvSpPr>
        <p:spPr>
          <a:xfrm>
            <a:off x="701460" y="3586927"/>
            <a:ext cx="5340993" cy="2657595"/>
          </a:xfrm>
        </p:spPr>
        <p:txBody>
          <a:bodyPr numCol="1" spcCol="0">
            <a:normAutofit/>
          </a:bodyPr>
          <a:lstStyle>
            <a:lvl1pPr marL="0" indent="0" algn="l">
              <a:buFont typeface="Arial" panose="020B0604020202020204" pitchFamily="34" charset="0"/>
              <a:buNone/>
              <a:defRPr sz="2000" b="0" baseline="0"/>
            </a:lvl1pPr>
            <a:lvl2pPr marL="457200" indent="0" algn="ctr">
              <a:buNone/>
              <a:defRPr baseline="0"/>
            </a:lvl2pPr>
            <a:lvl3pPr marL="914400" indent="0" algn="ctr">
              <a:buNone/>
              <a:defRPr baseline="0"/>
            </a:lvl3pPr>
            <a:lvl4pPr marL="1371600" indent="0" algn="ctr">
              <a:buNone/>
              <a:defRPr/>
            </a:lvl4pPr>
            <a:lvl5pPr marL="1828800" indent="0" algn="ctr">
              <a:buNone/>
              <a:defRPr/>
            </a:lvl5pPr>
          </a:lstStyle>
          <a:p>
            <a:pPr lvl="0"/>
            <a:r>
              <a:rPr lang="es-ES" dirty="0"/>
              <a:t>Haga clic para agregar texto</a:t>
            </a:r>
          </a:p>
        </p:txBody>
      </p:sp>
      <p:sp>
        <p:nvSpPr>
          <p:cNvPr id="15" name="Marcador de texto 15"/>
          <p:cNvSpPr>
            <a:spLocks noGrp="1"/>
          </p:cNvSpPr>
          <p:nvPr>
            <p:ph type="body" sz="quarter" idx="23" hasCustomPrompt="1"/>
          </p:nvPr>
        </p:nvSpPr>
        <p:spPr>
          <a:xfrm>
            <a:off x="6150787" y="3586927"/>
            <a:ext cx="5340993" cy="2657595"/>
          </a:xfrm>
        </p:spPr>
        <p:txBody>
          <a:bodyPr numCol="1" spcCol="0">
            <a:normAutofit/>
          </a:bodyPr>
          <a:lstStyle>
            <a:lvl1pPr marL="0" indent="0" algn="l">
              <a:buFont typeface="Arial" panose="020B0604020202020204" pitchFamily="34" charset="0"/>
              <a:buNone/>
              <a:defRPr sz="2000" b="0" baseline="0"/>
            </a:lvl1pPr>
            <a:lvl2pPr marL="457200" indent="0" algn="ctr">
              <a:buNone/>
              <a:defRPr baseline="0"/>
            </a:lvl2pPr>
            <a:lvl3pPr marL="914400" indent="0" algn="ctr">
              <a:buNone/>
              <a:defRPr baseline="0"/>
            </a:lvl3pPr>
            <a:lvl4pPr marL="1371600" indent="0" algn="ctr">
              <a:buNone/>
              <a:defRPr/>
            </a:lvl4pPr>
            <a:lvl5pPr marL="1828800" indent="0" algn="ctr">
              <a:buNone/>
              <a:defRPr/>
            </a:lvl5pPr>
          </a:lstStyle>
          <a:p>
            <a:pPr lvl="0"/>
            <a:r>
              <a:rPr lang="es-ES" dirty="0"/>
              <a:t>Haga clic para agregar texto</a:t>
            </a:r>
          </a:p>
        </p:txBody>
      </p:sp>
      <p:sp>
        <p:nvSpPr>
          <p:cNvPr id="3" name="Rectángulo 2"/>
          <p:cNvSpPr/>
          <p:nvPr userDrawn="1"/>
        </p:nvSpPr>
        <p:spPr>
          <a:xfrm>
            <a:off x="701459" y="1708574"/>
            <a:ext cx="5340993" cy="1549400"/>
          </a:xfrm>
          <a:prstGeom prst="rect">
            <a:avLst/>
          </a:prstGeom>
          <a:solidFill>
            <a:srgbClr val="ED7D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8" name="Rectángulo 17"/>
          <p:cNvSpPr/>
          <p:nvPr userDrawn="1"/>
        </p:nvSpPr>
        <p:spPr>
          <a:xfrm>
            <a:off x="6150787" y="1708574"/>
            <a:ext cx="5340993" cy="1549400"/>
          </a:xfrm>
          <a:prstGeom prst="rect">
            <a:avLst/>
          </a:prstGeom>
          <a:solidFill>
            <a:srgbClr val="FCC6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9" name="Marcador de texto 8"/>
          <p:cNvSpPr>
            <a:spLocks noGrp="1"/>
          </p:cNvSpPr>
          <p:nvPr>
            <p:ph type="body" sz="quarter" idx="24" hasCustomPrompt="1"/>
          </p:nvPr>
        </p:nvSpPr>
        <p:spPr>
          <a:xfrm>
            <a:off x="2675441" y="1777040"/>
            <a:ext cx="3234519" cy="1412467"/>
          </a:xfrm>
        </p:spPr>
        <p:txBody>
          <a:bodyPr numCol="1" spcCol="0"/>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b="1">
                <a:solidFill>
                  <a:schemeClr val="bg1"/>
                </a:solidFill>
                <a:latin typeface="+mj-lt"/>
              </a:defRPr>
            </a:lvl1pPr>
            <a:lvl2pPr marL="457200" indent="0" algn="l">
              <a:buNone/>
              <a:defRPr/>
            </a:lvl2pPr>
            <a:lvl3pPr marL="914400" indent="0" algn="l">
              <a:buNone/>
              <a:defRPr/>
            </a:lvl3pPr>
            <a:lvl4pPr marL="1371600" indent="0" algn="l">
              <a:buNone/>
              <a:defRPr/>
            </a:lvl4pPr>
            <a:lvl5pPr marL="1828800" indent="0" algn="l">
              <a:buNone/>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s-ES" dirty="0"/>
              <a:t>Texto Destacado</a:t>
            </a:r>
          </a:p>
          <a:p>
            <a:pPr lvl="0"/>
            <a:endParaRPr lang="es-ES" dirty="0"/>
          </a:p>
        </p:txBody>
      </p:sp>
      <p:sp>
        <p:nvSpPr>
          <p:cNvPr id="20" name="Marcador de texto 8"/>
          <p:cNvSpPr>
            <a:spLocks noGrp="1"/>
          </p:cNvSpPr>
          <p:nvPr>
            <p:ph type="body" sz="quarter" idx="25" hasCustomPrompt="1"/>
          </p:nvPr>
        </p:nvSpPr>
        <p:spPr>
          <a:xfrm>
            <a:off x="8117400" y="1767252"/>
            <a:ext cx="3236400" cy="1412467"/>
          </a:xfrm>
        </p:spPr>
        <p:txBody>
          <a:bodyPr numCol="1" spcCol="0"/>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b="1">
                <a:solidFill>
                  <a:schemeClr val="bg1"/>
                </a:solidFill>
                <a:latin typeface="+mj-lt"/>
              </a:defRPr>
            </a:lvl1pPr>
            <a:lvl2pPr marL="457200" indent="0" algn="l">
              <a:buNone/>
              <a:defRPr/>
            </a:lvl2pPr>
            <a:lvl3pPr marL="914400" indent="0" algn="l">
              <a:buNone/>
              <a:defRPr/>
            </a:lvl3pPr>
            <a:lvl4pPr marL="1371600" indent="0" algn="l">
              <a:buNone/>
              <a:defRPr/>
            </a:lvl4pPr>
            <a:lvl5pPr marL="1828800" indent="0" algn="l">
              <a:buNone/>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s-ES" dirty="0"/>
              <a:t>Texto Destacado</a:t>
            </a:r>
          </a:p>
          <a:p>
            <a:pPr lvl="0"/>
            <a:endParaRPr lang="es-ES" dirty="0"/>
          </a:p>
        </p:txBody>
      </p:sp>
      <p:sp>
        <p:nvSpPr>
          <p:cNvPr id="5" name="Marcador de posición de imagen 4"/>
          <p:cNvSpPr>
            <a:spLocks noGrp="1"/>
          </p:cNvSpPr>
          <p:nvPr>
            <p:ph type="pic" sz="quarter" idx="26"/>
          </p:nvPr>
        </p:nvSpPr>
        <p:spPr>
          <a:xfrm>
            <a:off x="804863" y="1776413"/>
            <a:ext cx="1733550" cy="1403350"/>
          </a:xfrm>
        </p:spPr>
        <p:txBody>
          <a:bodyPr/>
          <a:lstStyle/>
          <a:p>
            <a:endParaRPr lang="es-ES"/>
          </a:p>
        </p:txBody>
      </p:sp>
      <p:sp>
        <p:nvSpPr>
          <p:cNvPr id="26" name="Marcador de posición de imagen 4"/>
          <p:cNvSpPr>
            <a:spLocks noGrp="1"/>
          </p:cNvSpPr>
          <p:nvPr>
            <p:ph type="pic" sz="quarter" idx="27"/>
          </p:nvPr>
        </p:nvSpPr>
        <p:spPr>
          <a:xfrm>
            <a:off x="6245870" y="1776413"/>
            <a:ext cx="1733550" cy="1403350"/>
          </a:xfrm>
        </p:spPr>
        <p:txBody>
          <a:bodyPr/>
          <a:lstStyle/>
          <a:p>
            <a:endParaRPr lang="es-ES"/>
          </a:p>
        </p:txBody>
      </p:sp>
      <p:sp>
        <p:nvSpPr>
          <p:cNvPr id="16" name="Rectángulo 15"/>
          <p:cNvSpPr/>
          <p:nvPr userDrawn="1"/>
        </p:nvSpPr>
        <p:spPr>
          <a:xfrm>
            <a:off x="202529" y="347302"/>
            <a:ext cx="77638" cy="989784"/>
          </a:xfrm>
          <a:prstGeom prst="rect">
            <a:avLst/>
          </a:prstGeom>
          <a:solidFill>
            <a:srgbClr val="FDCD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1" name="Título 12"/>
          <p:cNvSpPr>
            <a:spLocks noGrp="1"/>
          </p:cNvSpPr>
          <p:nvPr>
            <p:ph type="title" hasCustomPrompt="1"/>
          </p:nvPr>
        </p:nvSpPr>
        <p:spPr>
          <a:xfrm>
            <a:off x="356938" y="336031"/>
            <a:ext cx="9921595" cy="636383"/>
          </a:xfrm>
        </p:spPr>
        <p:txBody>
          <a:bodyPr/>
          <a:lstStyle>
            <a:lvl1pPr>
              <a:defRPr baseline="0"/>
            </a:lvl1pPr>
          </a:lstStyle>
          <a:p>
            <a:r>
              <a:rPr lang="es-ES" dirty="0" err="1"/>
              <a:t>Slide</a:t>
            </a:r>
            <a:r>
              <a:rPr lang="es-ES" dirty="0"/>
              <a:t> doble destacado sin animación</a:t>
            </a:r>
          </a:p>
        </p:txBody>
      </p:sp>
    </p:spTree>
    <p:extLst>
      <p:ext uri="{BB962C8B-B14F-4D97-AF65-F5344CB8AC3E}">
        <p14:creationId xmlns:p14="http://schemas.microsoft.com/office/powerpoint/2010/main" val="65528284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Indice_5_Contenidos_3">
    <p:spTree>
      <p:nvGrpSpPr>
        <p:cNvPr id="1" name=""/>
        <p:cNvGrpSpPr/>
        <p:nvPr/>
      </p:nvGrpSpPr>
      <p:grpSpPr>
        <a:xfrm>
          <a:off x="0" y="0"/>
          <a:ext cx="0" cy="0"/>
          <a:chOff x="0" y="0"/>
          <a:chExt cx="0" cy="0"/>
        </a:xfrm>
      </p:grpSpPr>
      <p:sp>
        <p:nvSpPr>
          <p:cNvPr id="2" name="Título 1"/>
          <p:cNvSpPr>
            <a:spLocks noGrp="1"/>
          </p:cNvSpPr>
          <p:nvPr>
            <p:ph type="title" hasCustomPrompt="1"/>
          </p:nvPr>
        </p:nvSpPr>
        <p:spPr>
          <a:xfrm>
            <a:off x="356937" y="320675"/>
            <a:ext cx="11506200" cy="697999"/>
          </a:xfrm>
        </p:spPr>
        <p:txBody>
          <a:bodyPr/>
          <a:lstStyle>
            <a:lvl1pPr>
              <a:defRPr/>
            </a:lvl1pPr>
          </a:lstStyle>
          <a:p>
            <a:r>
              <a:rPr lang="es-ES" dirty="0"/>
              <a:t>Índice</a:t>
            </a:r>
          </a:p>
        </p:txBody>
      </p:sp>
      <p:sp>
        <p:nvSpPr>
          <p:cNvPr id="5" name="Marcador de número de diapositiva 4"/>
          <p:cNvSpPr>
            <a:spLocks noGrp="1"/>
          </p:cNvSpPr>
          <p:nvPr>
            <p:ph type="sldNum" sz="quarter" idx="32"/>
          </p:nvPr>
        </p:nvSpPr>
        <p:spPr/>
        <p:txBody>
          <a:bodyPr/>
          <a:lstStyle/>
          <a:p>
            <a:fld id="{26EFE37C-0B3C-4111-908B-41BEF97CB2BE}" type="slidenum">
              <a:rPr lang="es-ES" smtClean="0"/>
              <a:pPr/>
              <a:t>‹Nº›</a:t>
            </a:fld>
            <a:endParaRPr lang="es-ES" dirty="0"/>
          </a:p>
        </p:txBody>
      </p:sp>
      <p:pic>
        <p:nvPicPr>
          <p:cNvPr id="25" name="Imagen 2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470067" y="209134"/>
            <a:ext cx="1547478" cy="625818"/>
          </a:xfrm>
          <a:prstGeom prst="rect">
            <a:avLst/>
          </a:prstGeom>
        </p:spPr>
      </p:pic>
      <p:sp>
        <p:nvSpPr>
          <p:cNvPr id="27" name="Rectángulo 26"/>
          <p:cNvSpPr/>
          <p:nvPr userDrawn="1"/>
        </p:nvSpPr>
        <p:spPr>
          <a:xfrm>
            <a:off x="202529" y="264904"/>
            <a:ext cx="77638" cy="809540"/>
          </a:xfrm>
          <a:prstGeom prst="rect">
            <a:avLst/>
          </a:prstGeom>
          <a:solidFill>
            <a:srgbClr val="FDCD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1" name="Rectángulo 7"/>
          <p:cNvSpPr>
            <a:spLocks noChangeArrowheads="1"/>
          </p:cNvSpPr>
          <p:nvPr userDrawn="1"/>
        </p:nvSpPr>
        <p:spPr bwMode="auto">
          <a:xfrm>
            <a:off x="5105277" y="2167858"/>
            <a:ext cx="2017981" cy="3398202"/>
          </a:xfrm>
          <a:prstGeom prst="rect">
            <a:avLst/>
          </a:prstGeom>
          <a:solidFill>
            <a:srgbClr val="F67E1A"/>
          </a:solidFill>
          <a:ln>
            <a:noFill/>
          </a:ln>
          <a:extLst/>
        </p:spPr>
        <p:txBody>
          <a:bodyPr anchor="ctr" anchorCtr="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endParaRPr lang="es-ES" altLang="es-ES">
              <a:solidFill>
                <a:srgbClr val="FFFFFF"/>
              </a:solidFill>
            </a:endParaRPr>
          </a:p>
        </p:txBody>
      </p:sp>
      <p:sp>
        <p:nvSpPr>
          <p:cNvPr id="22" name="Rectángulo 6"/>
          <p:cNvSpPr>
            <a:spLocks noChangeArrowheads="1"/>
          </p:cNvSpPr>
          <p:nvPr userDrawn="1"/>
        </p:nvSpPr>
        <p:spPr bwMode="auto">
          <a:xfrm>
            <a:off x="3089199" y="2292554"/>
            <a:ext cx="2016078" cy="3148814"/>
          </a:xfrm>
          <a:prstGeom prst="rect">
            <a:avLst/>
          </a:prstGeom>
          <a:solidFill>
            <a:srgbClr val="7F7F7F"/>
          </a:solidFill>
          <a:ln>
            <a:noFill/>
          </a:ln>
          <a:extLst/>
        </p:spPr>
        <p:txBody>
          <a:bodyPr anchor="ctr" anchorCtr="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endParaRPr lang="es-ES" altLang="es-ES">
              <a:solidFill>
                <a:srgbClr val="FFFFFF"/>
              </a:solidFill>
            </a:endParaRPr>
          </a:p>
        </p:txBody>
      </p:sp>
      <p:sp>
        <p:nvSpPr>
          <p:cNvPr id="23" name="Rectángulo 9"/>
          <p:cNvSpPr>
            <a:spLocks noChangeArrowheads="1"/>
          </p:cNvSpPr>
          <p:nvPr userDrawn="1"/>
        </p:nvSpPr>
        <p:spPr bwMode="auto">
          <a:xfrm>
            <a:off x="9129276" y="2292554"/>
            <a:ext cx="2017981" cy="3148813"/>
          </a:xfrm>
          <a:prstGeom prst="rect">
            <a:avLst/>
          </a:pr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nchorCtr="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endParaRPr lang="es-ES" altLang="es-ES">
              <a:solidFill>
                <a:srgbClr val="FFFFFF"/>
              </a:solidFill>
            </a:endParaRPr>
          </a:p>
        </p:txBody>
      </p:sp>
      <p:sp>
        <p:nvSpPr>
          <p:cNvPr id="24" name="Rectángulo 8"/>
          <p:cNvSpPr>
            <a:spLocks noChangeArrowheads="1"/>
          </p:cNvSpPr>
          <p:nvPr userDrawn="1"/>
        </p:nvSpPr>
        <p:spPr bwMode="auto">
          <a:xfrm>
            <a:off x="7120040" y="2292554"/>
            <a:ext cx="2016077" cy="3148813"/>
          </a:xfrm>
          <a:prstGeom prst="rect">
            <a:avLst/>
          </a:prstGeom>
          <a:solidFill>
            <a:srgbClr val="BFBFB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nchorCtr="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endParaRPr lang="es-ES" altLang="es-ES">
              <a:solidFill>
                <a:srgbClr val="FFFFFF"/>
              </a:solidFill>
            </a:endParaRPr>
          </a:p>
        </p:txBody>
      </p:sp>
      <p:sp>
        <p:nvSpPr>
          <p:cNvPr id="26" name="Rectángulo 5"/>
          <p:cNvSpPr>
            <a:spLocks noChangeArrowheads="1"/>
          </p:cNvSpPr>
          <p:nvPr userDrawn="1"/>
        </p:nvSpPr>
        <p:spPr bwMode="auto">
          <a:xfrm>
            <a:off x="1072154" y="2292554"/>
            <a:ext cx="2017981" cy="3148814"/>
          </a:xfrm>
          <a:prstGeom prst="rect">
            <a:avLst/>
          </a:prstGeom>
          <a:solidFill>
            <a:srgbClr val="BFBFBF"/>
          </a:solidFill>
          <a:ln>
            <a:noFill/>
          </a:ln>
          <a:extLst/>
        </p:spPr>
        <p:txBody>
          <a:bodyPr anchor="ctr" anchorCtr="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endParaRPr lang="es-ES" altLang="es-ES">
              <a:solidFill>
                <a:srgbClr val="FFFFFF"/>
              </a:solidFill>
            </a:endParaRPr>
          </a:p>
        </p:txBody>
      </p:sp>
      <p:sp>
        <p:nvSpPr>
          <p:cNvPr id="28" name="Marcador de texto 23"/>
          <p:cNvSpPr>
            <a:spLocks noGrp="1"/>
          </p:cNvSpPr>
          <p:nvPr>
            <p:ph type="body" sz="quarter" idx="43" hasCustomPrompt="1"/>
          </p:nvPr>
        </p:nvSpPr>
        <p:spPr>
          <a:xfrm>
            <a:off x="1265560" y="2388434"/>
            <a:ext cx="1630233" cy="752112"/>
          </a:xfrm>
        </p:spPr>
        <p:txBody>
          <a:bodyPr>
            <a:noAutofit/>
          </a:bodyPr>
          <a:lstStyle>
            <a:lvl1pPr marL="0" indent="0" algn="l">
              <a:buNone/>
              <a:defRPr sz="1800" b="1">
                <a:solidFill>
                  <a:schemeClr val="tx1">
                    <a:lumMod val="50000"/>
                  </a:schemeClr>
                </a:solidFill>
              </a:defRPr>
            </a:lvl1pPr>
          </a:lstStyle>
          <a:p>
            <a:pPr lvl="0"/>
            <a:r>
              <a:rPr lang="es-ES" dirty="0"/>
              <a:t>Titulo</a:t>
            </a:r>
          </a:p>
        </p:txBody>
      </p:sp>
      <p:sp>
        <p:nvSpPr>
          <p:cNvPr id="31" name="Marcador de texto 23"/>
          <p:cNvSpPr>
            <a:spLocks noGrp="1"/>
          </p:cNvSpPr>
          <p:nvPr>
            <p:ph type="body" sz="quarter" idx="44" hasCustomPrompt="1"/>
          </p:nvPr>
        </p:nvSpPr>
        <p:spPr>
          <a:xfrm>
            <a:off x="1334847" y="4478873"/>
            <a:ext cx="1491658" cy="677585"/>
          </a:xfrm>
        </p:spPr>
        <p:txBody>
          <a:bodyPr>
            <a:normAutofit/>
          </a:bodyPr>
          <a:lstStyle>
            <a:lvl1pPr marL="0" indent="0" algn="ctr">
              <a:buNone/>
              <a:defRPr sz="1400" b="0" baseline="0">
                <a:solidFill>
                  <a:schemeClr val="tx1">
                    <a:lumMod val="50000"/>
                  </a:schemeClr>
                </a:solidFill>
              </a:defRPr>
            </a:lvl1pPr>
          </a:lstStyle>
          <a:p>
            <a:pPr lvl="0"/>
            <a:r>
              <a:rPr lang="es-ES" dirty="0"/>
              <a:t>SAMPLE</a:t>
            </a:r>
          </a:p>
        </p:txBody>
      </p:sp>
      <p:sp>
        <p:nvSpPr>
          <p:cNvPr id="32" name="Marcador de texto 23"/>
          <p:cNvSpPr>
            <a:spLocks noGrp="1"/>
          </p:cNvSpPr>
          <p:nvPr>
            <p:ph type="body" sz="quarter" idx="46" hasCustomPrompt="1"/>
          </p:nvPr>
        </p:nvSpPr>
        <p:spPr>
          <a:xfrm>
            <a:off x="3247986" y="2394155"/>
            <a:ext cx="1682730" cy="761166"/>
          </a:xfrm>
        </p:spPr>
        <p:txBody>
          <a:bodyPr>
            <a:noAutofit/>
          </a:bodyPr>
          <a:lstStyle>
            <a:lvl1pPr marL="0" indent="0" algn="l">
              <a:buNone/>
              <a:defRPr sz="1800" b="1" baseline="0">
                <a:solidFill>
                  <a:schemeClr val="bg1"/>
                </a:solidFill>
              </a:defRPr>
            </a:lvl1pPr>
          </a:lstStyle>
          <a:p>
            <a:pPr lvl="0"/>
            <a:r>
              <a:rPr lang="es-ES" dirty="0"/>
              <a:t>Titulo</a:t>
            </a:r>
          </a:p>
        </p:txBody>
      </p:sp>
      <p:sp>
        <p:nvSpPr>
          <p:cNvPr id="46" name="Marcador de texto 23"/>
          <p:cNvSpPr>
            <a:spLocks noGrp="1"/>
          </p:cNvSpPr>
          <p:nvPr>
            <p:ph type="body" sz="quarter" idx="47" hasCustomPrompt="1"/>
          </p:nvPr>
        </p:nvSpPr>
        <p:spPr>
          <a:xfrm>
            <a:off x="5275696" y="2292553"/>
            <a:ext cx="1627216" cy="761167"/>
          </a:xfrm>
        </p:spPr>
        <p:txBody>
          <a:bodyPr>
            <a:noAutofit/>
          </a:bodyPr>
          <a:lstStyle>
            <a:lvl1pPr marL="0" indent="0" algn="l">
              <a:buNone/>
              <a:defRPr sz="1800" b="1" baseline="0">
                <a:solidFill>
                  <a:schemeClr val="bg1"/>
                </a:solidFill>
              </a:defRPr>
            </a:lvl1pPr>
          </a:lstStyle>
          <a:p>
            <a:pPr lvl="0"/>
            <a:r>
              <a:rPr lang="es-ES" dirty="0"/>
              <a:t>Titulo</a:t>
            </a:r>
          </a:p>
        </p:txBody>
      </p:sp>
      <p:sp>
        <p:nvSpPr>
          <p:cNvPr id="47" name="Marcador de texto 23"/>
          <p:cNvSpPr>
            <a:spLocks noGrp="1"/>
          </p:cNvSpPr>
          <p:nvPr>
            <p:ph type="body" sz="quarter" idx="48" hasCustomPrompt="1"/>
          </p:nvPr>
        </p:nvSpPr>
        <p:spPr>
          <a:xfrm>
            <a:off x="7293677" y="2388434"/>
            <a:ext cx="1635655" cy="761167"/>
          </a:xfrm>
        </p:spPr>
        <p:txBody>
          <a:bodyPr>
            <a:noAutofit/>
          </a:bodyPr>
          <a:lstStyle>
            <a:lvl1pPr marL="0" indent="0" algn="l">
              <a:buNone/>
              <a:defRPr sz="1800" b="1" baseline="0">
                <a:solidFill>
                  <a:schemeClr val="tx1">
                    <a:lumMod val="50000"/>
                  </a:schemeClr>
                </a:solidFill>
              </a:defRPr>
            </a:lvl1pPr>
          </a:lstStyle>
          <a:p>
            <a:pPr lvl="0"/>
            <a:r>
              <a:rPr lang="es-ES" dirty="0"/>
              <a:t>Titulo</a:t>
            </a:r>
          </a:p>
        </p:txBody>
      </p:sp>
      <p:sp>
        <p:nvSpPr>
          <p:cNvPr id="48" name="Marcador de texto 23"/>
          <p:cNvSpPr>
            <a:spLocks noGrp="1"/>
          </p:cNvSpPr>
          <p:nvPr>
            <p:ph type="body" sz="quarter" idx="49" hasCustomPrompt="1"/>
          </p:nvPr>
        </p:nvSpPr>
        <p:spPr>
          <a:xfrm>
            <a:off x="9332843" y="2388434"/>
            <a:ext cx="1560419" cy="761167"/>
          </a:xfrm>
        </p:spPr>
        <p:txBody>
          <a:bodyPr>
            <a:noAutofit/>
          </a:bodyPr>
          <a:lstStyle>
            <a:lvl1pPr marL="0" indent="0" algn="l">
              <a:buNone/>
              <a:defRPr sz="1800" b="1" baseline="0">
                <a:solidFill>
                  <a:schemeClr val="bg1"/>
                </a:solidFill>
              </a:defRPr>
            </a:lvl1pPr>
          </a:lstStyle>
          <a:p>
            <a:pPr lvl="0"/>
            <a:r>
              <a:rPr lang="es-ES" dirty="0"/>
              <a:t>Titulo</a:t>
            </a:r>
          </a:p>
        </p:txBody>
      </p:sp>
      <p:sp>
        <p:nvSpPr>
          <p:cNvPr id="49" name="Marcador de texto 23"/>
          <p:cNvSpPr>
            <a:spLocks noGrp="1"/>
          </p:cNvSpPr>
          <p:nvPr>
            <p:ph type="body" sz="quarter" idx="33" hasCustomPrompt="1"/>
          </p:nvPr>
        </p:nvSpPr>
        <p:spPr>
          <a:xfrm>
            <a:off x="3343522" y="4487337"/>
            <a:ext cx="1491658" cy="677585"/>
          </a:xfrm>
        </p:spPr>
        <p:txBody>
          <a:bodyPr>
            <a:normAutofit/>
          </a:bodyPr>
          <a:lstStyle>
            <a:lvl1pPr marL="0" indent="0" algn="ctr">
              <a:buNone/>
              <a:defRPr sz="1400" b="0" baseline="0">
                <a:solidFill>
                  <a:schemeClr val="bg1"/>
                </a:solidFill>
              </a:defRPr>
            </a:lvl1pPr>
          </a:lstStyle>
          <a:p>
            <a:pPr lvl="0"/>
            <a:r>
              <a:rPr lang="es-ES" dirty="0"/>
              <a:t>SAMPLE</a:t>
            </a:r>
          </a:p>
        </p:txBody>
      </p:sp>
      <p:sp>
        <p:nvSpPr>
          <p:cNvPr id="50" name="Marcador de texto 23"/>
          <p:cNvSpPr>
            <a:spLocks noGrp="1"/>
          </p:cNvSpPr>
          <p:nvPr>
            <p:ph type="body" sz="quarter" idx="36" hasCustomPrompt="1"/>
          </p:nvPr>
        </p:nvSpPr>
        <p:spPr>
          <a:xfrm>
            <a:off x="5343771" y="4622917"/>
            <a:ext cx="1491658" cy="677585"/>
          </a:xfrm>
        </p:spPr>
        <p:txBody>
          <a:bodyPr>
            <a:normAutofit/>
          </a:bodyPr>
          <a:lstStyle>
            <a:lvl1pPr marL="0" indent="0" algn="ctr">
              <a:buNone/>
              <a:defRPr sz="1400" b="0" baseline="0">
                <a:solidFill>
                  <a:schemeClr val="bg1"/>
                </a:solidFill>
              </a:defRPr>
            </a:lvl1pPr>
          </a:lstStyle>
          <a:p>
            <a:pPr lvl="0"/>
            <a:r>
              <a:rPr lang="es-ES" dirty="0"/>
              <a:t>SAMPLE</a:t>
            </a:r>
          </a:p>
        </p:txBody>
      </p:sp>
      <p:sp>
        <p:nvSpPr>
          <p:cNvPr id="51" name="Marcador de texto 23"/>
          <p:cNvSpPr>
            <a:spLocks noGrp="1"/>
          </p:cNvSpPr>
          <p:nvPr>
            <p:ph type="body" sz="quarter" idx="38" hasCustomPrompt="1"/>
          </p:nvPr>
        </p:nvSpPr>
        <p:spPr>
          <a:xfrm>
            <a:off x="7361752" y="4487337"/>
            <a:ext cx="1491658" cy="677585"/>
          </a:xfrm>
        </p:spPr>
        <p:txBody>
          <a:bodyPr>
            <a:normAutofit/>
          </a:bodyPr>
          <a:lstStyle>
            <a:lvl1pPr marL="0" indent="0" algn="ctr">
              <a:buNone/>
              <a:defRPr sz="1400" b="0" baseline="0">
                <a:solidFill>
                  <a:schemeClr val="tx1">
                    <a:lumMod val="50000"/>
                  </a:schemeClr>
                </a:solidFill>
              </a:defRPr>
            </a:lvl1pPr>
          </a:lstStyle>
          <a:p>
            <a:pPr lvl="0"/>
            <a:r>
              <a:rPr lang="es-ES" dirty="0"/>
              <a:t>SAMPLE</a:t>
            </a:r>
          </a:p>
        </p:txBody>
      </p:sp>
      <p:sp>
        <p:nvSpPr>
          <p:cNvPr id="52" name="Marcador de texto 23"/>
          <p:cNvSpPr>
            <a:spLocks noGrp="1"/>
          </p:cNvSpPr>
          <p:nvPr>
            <p:ph type="body" sz="quarter" idx="40" hasCustomPrompt="1"/>
          </p:nvPr>
        </p:nvSpPr>
        <p:spPr>
          <a:xfrm>
            <a:off x="9379733" y="4487337"/>
            <a:ext cx="1491658" cy="677585"/>
          </a:xfrm>
        </p:spPr>
        <p:txBody>
          <a:bodyPr>
            <a:normAutofit/>
          </a:bodyPr>
          <a:lstStyle>
            <a:lvl1pPr marL="0" indent="0" algn="ctr">
              <a:buNone/>
              <a:defRPr sz="1400" b="0" baseline="0">
                <a:solidFill>
                  <a:schemeClr val="bg1"/>
                </a:solidFill>
              </a:defRPr>
            </a:lvl1pPr>
          </a:lstStyle>
          <a:p>
            <a:pPr lvl="0"/>
            <a:r>
              <a:rPr lang="es-ES" dirty="0"/>
              <a:t>SAMPLE</a:t>
            </a:r>
          </a:p>
        </p:txBody>
      </p:sp>
    </p:spTree>
    <p:extLst>
      <p:ext uri="{BB962C8B-B14F-4D97-AF65-F5344CB8AC3E}">
        <p14:creationId xmlns:p14="http://schemas.microsoft.com/office/powerpoint/2010/main" val="147383334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Indice_5_Contenidos_5">
    <p:spTree>
      <p:nvGrpSpPr>
        <p:cNvPr id="1" name=""/>
        <p:cNvGrpSpPr/>
        <p:nvPr/>
      </p:nvGrpSpPr>
      <p:grpSpPr>
        <a:xfrm>
          <a:off x="0" y="0"/>
          <a:ext cx="0" cy="0"/>
          <a:chOff x="0" y="0"/>
          <a:chExt cx="0" cy="0"/>
        </a:xfrm>
      </p:grpSpPr>
      <p:sp>
        <p:nvSpPr>
          <p:cNvPr id="2" name="Título 1"/>
          <p:cNvSpPr>
            <a:spLocks noGrp="1"/>
          </p:cNvSpPr>
          <p:nvPr>
            <p:ph type="title" hasCustomPrompt="1"/>
          </p:nvPr>
        </p:nvSpPr>
        <p:spPr>
          <a:xfrm>
            <a:off x="356937" y="320675"/>
            <a:ext cx="11506200" cy="697999"/>
          </a:xfrm>
        </p:spPr>
        <p:txBody>
          <a:bodyPr/>
          <a:lstStyle>
            <a:lvl1pPr>
              <a:defRPr/>
            </a:lvl1pPr>
          </a:lstStyle>
          <a:p>
            <a:r>
              <a:rPr lang="es-ES" dirty="0"/>
              <a:t>Índice</a:t>
            </a:r>
          </a:p>
        </p:txBody>
      </p:sp>
      <p:sp>
        <p:nvSpPr>
          <p:cNvPr id="5" name="Marcador de número de diapositiva 4"/>
          <p:cNvSpPr>
            <a:spLocks noGrp="1"/>
          </p:cNvSpPr>
          <p:nvPr>
            <p:ph type="sldNum" sz="quarter" idx="32"/>
          </p:nvPr>
        </p:nvSpPr>
        <p:spPr/>
        <p:txBody>
          <a:bodyPr/>
          <a:lstStyle/>
          <a:p>
            <a:fld id="{26EFE37C-0B3C-4111-908B-41BEF97CB2BE}" type="slidenum">
              <a:rPr lang="es-ES" smtClean="0"/>
              <a:pPr/>
              <a:t>‹Nº›</a:t>
            </a:fld>
            <a:endParaRPr lang="es-ES" dirty="0"/>
          </a:p>
        </p:txBody>
      </p:sp>
      <p:pic>
        <p:nvPicPr>
          <p:cNvPr id="25" name="Imagen 2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470067" y="209134"/>
            <a:ext cx="1547478" cy="625818"/>
          </a:xfrm>
          <a:prstGeom prst="rect">
            <a:avLst/>
          </a:prstGeom>
        </p:spPr>
      </p:pic>
      <p:sp>
        <p:nvSpPr>
          <p:cNvPr id="27" name="Rectángulo 26"/>
          <p:cNvSpPr/>
          <p:nvPr userDrawn="1"/>
        </p:nvSpPr>
        <p:spPr>
          <a:xfrm>
            <a:off x="202529" y="264904"/>
            <a:ext cx="77638" cy="809540"/>
          </a:xfrm>
          <a:prstGeom prst="rect">
            <a:avLst/>
          </a:prstGeom>
          <a:solidFill>
            <a:srgbClr val="FDCD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9" name="Rectángulo 7"/>
          <p:cNvSpPr>
            <a:spLocks noChangeArrowheads="1"/>
          </p:cNvSpPr>
          <p:nvPr userDrawn="1"/>
        </p:nvSpPr>
        <p:spPr bwMode="auto">
          <a:xfrm>
            <a:off x="5105277" y="2292553"/>
            <a:ext cx="2017981" cy="3148814"/>
          </a:xfrm>
          <a:prstGeom prst="rect">
            <a:avLst/>
          </a:prstGeom>
          <a:solidFill>
            <a:srgbClr val="BFBFBF"/>
          </a:solidFill>
          <a:ln>
            <a:noFill/>
          </a:ln>
          <a:extLst/>
        </p:spPr>
        <p:txBody>
          <a:bodyPr anchor="ctr" anchorCtr="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endParaRPr lang="es-ES" altLang="es-ES">
              <a:solidFill>
                <a:srgbClr val="FFFFFF"/>
              </a:solidFill>
            </a:endParaRPr>
          </a:p>
        </p:txBody>
      </p:sp>
      <p:sp>
        <p:nvSpPr>
          <p:cNvPr id="30" name="Rectángulo 6"/>
          <p:cNvSpPr>
            <a:spLocks noChangeArrowheads="1"/>
          </p:cNvSpPr>
          <p:nvPr userDrawn="1"/>
        </p:nvSpPr>
        <p:spPr bwMode="auto">
          <a:xfrm>
            <a:off x="3089199" y="2292554"/>
            <a:ext cx="2016078" cy="3148814"/>
          </a:xfrm>
          <a:prstGeom prst="rect">
            <a:avLst/>
          </a:prstGeom>
          <a:solidFill>
            <a:srgbClr val="7F7F7F"/>
          </a:solidFill>
          <a:ln>
            <a:noFill/>
          </a:ln>
          <a:extLst/>
        </p:spPr>
        <p:txBody>
          <a:bodyPr anchor="ctr" anchorCtr="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endParaRPr lang="es-ES" altLang="es-ES">
              <a:solidFill>
                <a:srgbClr val="FFFFFF"/>
              </a:solidFill>
            </a:endParaRPr>
          </a:p>
        </p:txBody>
      </p:sp>
      <p:sp>
        <p:nvSpPr>
          <p:cNvPr id="33" name="Rectángulo 9"/>
          <p:cNvSpPr>
            <a:spLocks noChangeArrowheads="1"/>
          </p:cNvSpPr>
          <p:nvPr userDrawn="1"/>
        </p:nvSpPr>
        <p:spPr bwMode="auto">
          <a:xfrm>
            <a:off x="9129276" y="2167858"/>
            <a:ext cx="2017981" cy="3398202"/>
          </a:xfrm>
          <a:prstGeom prst="rect">
            <a:avLst/>
          </a:prstGeom>
          <a:solidFill>
            <a:srgbClr val="F67E1A"/>
          </a:solidFill>
          <a:ln>
            <a:noFill/>
          </a:ln>
          <a:extLst/>
        </p:spPr>
        <p:txBody>
          <a:bodyPr anchor="ctr" anchorCtr="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endParaRPr lang="es-ES" altLang="es-ES">
              <a:solidFill>
                <a:srgbClr val="FFFFFF"/>
              </a:solidFill>
            </a:endParaRPr>
          </a:p>
        </p:txBody>
      </p:sp>
      <p:sp>
        <p:nvSpPr>
          <p:cNvPr id="34" name="Rectángulo 8"/>
          <p:cNvSpPr>
            <a:spLocks noChangeArrowheads="1"/>
          </p:cNvSpPr>
          <p:nvPr userDrawn="1"/>
        </p:nvSpPr>
        <p:spPr bwMode="auto">
          <a:xfrm>
            <a:off x="7120040" y="2292552"/>
            <a:ext cx="2016077" cy="3148815"/>
          </a:xfrm>
          <a:prstGeom prst="rect">
            <a:avLst/>
          </a:prstGeom>
          <a:solidFill>
            <a:srgbClr val="7F7F7F"/>
          </a:solidFill>
          <a:ln>
            <a:noFill/>
          </a:ln>
          <a:extLst/>
        </p:spPr>
        <p:txBody>
          <a:bodyPr anchor="ctr" anchorCtr="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endParaRPr lang="es-ES" altLang="es-ES">
              <a:solidFill>
                <a:srgbClr val="FFFFFF"/>
              </a:solidFill>
            </a:endParaRPr>
          </a:p>
        </p:txBody>
      </p:sp>
      <p:sp>
        <p:nvSpPr>
          <p:cNvPr id="35" name="Rectángulo 5"/>
          <p:cNvSpPr>
            <a:spLocks noChangeArrowheads="1"/>
          </p:cNvSpPr>
          <p:nvPr userDrawn="1"/>
        </p:nvSpPr>
        <p:spPr bwMode="auto">
          <a:xfrm>
            <a:off x="1072154" y="2292554"/>
            <a:ext cx="2017981" cy="3148814"/>
          </a:xfrm>
          <a:prstGeom prst="rect">
            <a:avLst/>
          </a:prstGeom>
          <a:solidFill>
            <a:srgbClr val="BFBFBF"/>
          </a:solidFill>
          <a:ln>
            <a:noFill/>
          </a:ln>
          <a:extLst/>
        </p:spPr>
        <p:txBody>
          <a:bodyPr anchor="ctr" anchorCtr="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endParaRPr lang="es-ES" altLang="es-ES">
              <a:solidFill>
                <a:srgbClr val="FFFFFF"/>
              </a:solidFill>
            </a:endParaRPr>
          </a:p>
        </p:txBody>
      </p:sp>
      <p:sp>
        <p:nvSpPr>
          <p:cNvPr id="36" name="Marcador de texto 23"/>
          <p:cNvSpPr>
            <a:spLocks noGrp="1"/>
          </p:cNvSpPr>
          <p:nvPr>
            <p:ph type="body" sz="quarter" idx="43" hasCustomPrompt="1"/>
          </p:nvPr>
        </p:nvSpPr>
        <p:spPr>
          <a:xfrm>
            <a:off x="1265560" y="2388434"/>
            <a:ext cx="1630233" cy="752112"/>
          </a:xfrm>
        </p:spPr>
        <p:txBody>
          <a:bodyPr>
            <a:noAutofit/>
          </a:bodyPr>
          <a:lstStyle>
            <a:lvl1pPr marL="0" indent="0" algn="l">
              <a:buNone/>
              <a:defRPr sz="1800" b="1">
                <a:solidFill>
                  <a:schemeClr val="tx1">
                    <a:lumMod val="50000"/>
                  </a:schemeClr>
                </a:solidFill>
              </a:defRPr>
            </a:lvl1pPr>
          </a:lstStyle>
          <a:p>
            <a:pPr lvl="0"/>
            <a:r>
              <a:rPr lang="es-ES" dirty="0"/>
              <a:t>Titulo</a:t>
            </a:r>
          </a:p>
        </p:txBody>
      </p:sp>
      <p:sp>
        <p:nvSpPr>
          <p:cNvPr id="37" name="Marcador de texto 23"/>
          <p:cNvSpPr>
            <a:spLocks noGrp="1"/>
          </p:cNvSpPr>
          <p:nvPr>
            <p:ph type="body" sz="quarter" idx="44" hasCustomPrompt="1"/>
          </p:nvPr>
        </p:nvSpPr>
        <p:spPr>
          <a:xfrm>
            <a:off x="1334847" y="4478873"/>
            <a:ext cx="1491658" cy="677585"/>
          </a:xfrm>
        </p:spPr>
        <p:txBody>
          <a:bodyPr>
            <a:normAutofit/>
          </a:bodyPr>
          <a:lstStyle>
            <a:lvl1pPr marL="0" indent="0" algn="ctr">
              <a:buNone/>
              <a:defRPr sz="1400" b="0" baseline="0">
                <a:solidFill>
                  <a:schemeClr val="tx1">
                    <a:lumMod val="50000"/>
                  </a:schemeClr>
                </a:solidFill>
              </a:defRPr>
            </a:lvl1pPr>
          </a:lstStyle>
          <a:p>
            <a:pPr lvl="0"/>
            <a:r>
              <a:rPr lang="es-ES" dirty="0"/>
              <a:t>SAMPLE</a:t>
            </a:r>
          </a:p>
        </p:txBody>
      </p:sp>
      <p:sp>
        <p:nvSpPr>
          <p:cNvPr id="38" name="Marcador de texto 23"/>
          <p:cNvSpPr>
            <a:spLocks noGrp="1"/>
          </p:cNvSpPr>
          <p:nvPr>
            <p:ph type="body" sz="quarter" idx="46" hasCustomPrompt="1"/>
          </p:nvPr>
        </p:nvSpPr>
        <p:spPr>
          <a:xfrm>
            <a:off x="3247986" y="2394155"/>
            <a:ext cx="1682730" cy="761166"/>
          </a:xfrm>
        </p:spPr>
        <p:txBody>
          <a:bodyPr>
            <a:noAutofit/>
          </a:bodyPr>
          <a:lstStyle>
            <a:lvl1pPr marL="0" indent="0" algn="l">
              <a:buNone/>
              <a:defRPr sz="1800" b="1" baseline="0">
                <a:solidFill>
                  <a:schemeClr val="bg1"/>
                </a:solidFill>
              </a:defRPr>
            </a:lvl1pPr>
          </a:lstStyle>
          <a:p>
            <a:pPr lvl="0"/>
            <a:r>
              <a:rPr lang="es-ES" dirty="0"/>
              <a:t>Titulo</a:t>
            </a:r>
          </a:p>
        </p:txBody>
      </p:sp>
      <p:sp>
        <p:nvSpPr>
          <p:cNvPr id="39" name="Marcador de texto 23"/>
          <p:cNvSpPr>
            <a:spLocks noGrp="1"/>
          </p:cNvSpPr>
          <p:nvPr>
            <p:ph type="body" sz="quarter" idx="47" hasCustomPrompt="1"/>
          </p:nvPr>
        </p:nvSpPr>
        <p:spPr>
          <a:xfrm>
            <a:off x="5275696" y="2394154"/>
            <a:ext cx="1627216" cy="761167"/>
          </a:xfrm>
        </p:spPr>
        <p:txBody>
          <a:bodyPr>
            <a:noAutofit/>
          </a:bodyPr>
          <a:lstStyle>
            <a:lvl1pPr marL="0" indent="0" algn="l">
              <a:buNone/>
              <a:defRPr sz="1800" b="1" baseline="0">
                <a:solidFill>
                  <a:schemeClr val="tx1">
                    <a:lumMod val="50000"/>
                  </a:schemeClr>
                </a:solidFill>
              </a:defRPr>
            </a:lvl1pPr>
          </a:lstStyle>
          <a:p>
            <a:pPr lvl="0"/>
            <a:r>
              <a:rPr lang="es-ES" dirty="0"/>
              <a:t>Titulo</a:t>
            </a:r>
          </a:p>
        </p:txBody>
      </p:sp>
      <p:sp>
        <p:nvSpPr>
          <p:cNvPr id="40" name="Marcador de texto 23"/>
          <p:cNvSpPr>
            <a:spLocks noGrp="1"/>
          </p:cNvSpPr>
          <p:nvPr>
            <p:ph type="body" sz="quarter" idx="48" hasCustomPrompt="1"/>
          </p:nvPr>
        </p:nvSpPr>
        <p:spPr>
          <a:xfrm>
            <a:off x="7282020" y="2394153"/>
            <a:ext cx="1635655" cy="761167"/>
          </a:xfrm>
        </p:spPr>
        <p:txBody>
          <a:bodyPr>
            <a:noAutofit/>
          </a:bodyPr>
          <a:lstStyle>
            <a:lvl1pPr marL="0" indent="0" algn="l">
              <a:buNone/>
              <a:defRPr sz="1800" b="1" baseline="0">
                <a:solidFill>
                  <a:schemeClr val="bg1"/>
                </a:solidFill>
              </a:defRPr>
            </a:lvl1pPr>
          </a:lstStyle>
          <a:p>
            <a:pPr lvl="0"/>
            <a:r>
              <a:rPr lang="es-ES" dirty="0"/>
              <a:t>Titulo</a:t>
            </a:r>
          </a:p>
        </p:txBody>
      </p:sp>
      <p:sp>
        <p:nvSpPr>
          <p:cNvPr id="41" name="Marcador de texto 23"/>
          <p:cNvSpPr>
            <a:spLocks noGrp="1"/>
          </p:cNvSpPr>
          <p:nvPr>
            <p:ph type="body" sz="quarter" idx="49" hasCustomPrompt="1"/>
          </p:nvPr>
        </p:nvSpPr>
        <p:spPr>
          <a:xfrm>
            <a:off x="9332843" y="2388434"/>
            <a:ext cx="1560419" cy="761167"/>
          </a:xfrm>
        </p:spPr>
        <p:txBody>
          <a:bodyPr>
            <a:noAutofit/>
          </a:bodyPr>
          <a:lstStyle>
            <a:lvl1pPr marL="0" indent="0" algn="l">
              <a:buNone/>
              <a:defRPr sz="1800" b="1" baseline="0">
                <a:solidFill>
                  <a:schemeClr val="bg1"/>
                </a:solidFill>
              </a:defRPr>
            </a:lvl1pPr>
          </a:lstStyle>
          <a:p>
            <a:pPr lvl="0"/>
            <a:r>
              <a:rPr lang="es-ES" dirty="0"/>
              <a:t>Titulo</a:t>
            </a:r>
          </a:p>
        </p:txBody>
      </p:sp>
      <p:sp>
        <p:nvSpPr>
          <p:cNvPr id="42" name="Marcador de texto 23"/>
          <p:cNvSpPr>
            <a:spLocks noGrp="1"/>
          </p:cNvSpPr>
          <p:nvPr>
            <p:ph type="body" sz="quarter" idx="33" hasCustomPrompt="1"/>
          </p:nvPr>
        </p:nvSpPr>
        <p:spPr>
          <a:xfrm>
            <a:off x="3343522" y="4487337"/>
            <a:ext cx="1491658" cy="677585"/>
          </a:xfrm>
        </p:spPr>
        <p:txBody>
          <a:bodyPr>
            <a:normAutofit/>
          </a:bodyPr>
          <a:lstStyle>
            <a:lvl1pPr marL="0" indent="0" algn="ctr">
              <a:buNone/>
              <a:defRPr sz="1400" b="0" baseline="0">
                <a:solidFill>
                  <a:schemeClr val="bg1"/>
                </a:solidFill>
              </a:defRPr>
            </a:lvl1pPr>
          </a:lstStyle>
          <a:p>
            <a:pPr lvl="0"/>
            <a:r>
              <a:rPr lang="es-ES" dirty="0"/>
              <a:t>SAMPLE</a:t>
            </a:r>
          </a:p>
        </p:txBody>
      </p:sp>
      <p:sp>
        <p:nvSpPr>
          <p:cNvPr id="43" name="Marcador de texto 23"/>
          <p:cNvSpPr>
            <a:spLocks noGrp="1"/>
          </p:cNvSpPr>
          <p:nvPr>
            <p:ph type="body" sz="quarter" idx="36" hasCustomPrompt="1"/>
          </p:nvPr>
        </p:nvSpPr>
        <p:spPr>
          <a:xfrm>
            <a:off x="5343771" y="4478872"/>
            <a:ext cx="1491658" cy="677585"/>
          </a:xfrm>
        </p:spPr>
        <p:txBody>
          <a:bodyPr>
            <a:normAutofit/>
          </a:bodyPr>
          <a:lstStyle>
            <a:lvl1pPr marL="0" indent="0" algn="ctr">
              <a:buNone/>
              <a:defRPr sz="1400" b="0" baseline="0">
                <a:solidFill>
                  <a:schemeClr val="tx1">
                    <a:lumMod val="50000"/>
                  </a:schemeClr>
                </a:solidFill>
              </a:defRPr>
            </a:lvl1pPr>
          </a:lstStyle>
          <a:p>
            <a:pPr lvl="0"/>
            <a:r>
              <a:rPr lang="es-ES" dirty="0"/>
              <a:t>SAMPLE</a:t>
            </a:r>
          </a:p>
        </p:txBody>
      </p:sp>
      <p:sp>
        <p:nvSpPr>
          <p:cNvPr id="44" name="Marcador de texto 23"/>
          <p:cNvSpPr>
            <a:spLocks noGrp="1"/>
          </p:cNvSpPr>
          <p:nvPr>
            <p:ph type="body" sz="quarter" idx="38" hasCustomPrompt="1"/>
          </p:nvPr>
        </p:nvSpPr>
        <p:spPr>
          <a:xfrm>
            <a:off x="7361752" y="4487337"/>
            <a:ext cx="1491658" cy="677585"/>
          </a:xfrm>
        </p:spPr>
        <p:txBody>
          <a:bodyPr>
            <a:normAutofit/>
          </a:bodyPr>
          <a:lstStyle>
            <a:lvl1pPr marL="0" indent="0" algn="ctr">
              <a:buNone/>
              <a:defRPr sz="1400" b="0" baseline="0">
                <a:solidFill>
                  <a:schemeClr val="bg1"/>
                </a:solidFill>
              </a:defRPr>
            </a:lvl1pPr>
          </a:lstStyle>
          <a:p>
            <a:pPr lvl="0"/>
            <a:r>
              <a:rPr lang="es-ES" dirty="0"/>
              <a:t>SAMPLE</a:t>
            </a:r>
          </a:p>
        </p:txBody>
      </p:sp>
      <p:sp>
        <p:nvSpPr>
          <p:cNvPr id="45" name="Marcador de texto 23"/>
          <p:cNvSpPr>
            <a:spLocks noGrp="1"/>
          </p:cNvSpPr>
          <p:nvPr>
            <p:ph type="body" sz="quarter" idx="40" hasCustomPrompt="1"/>
          </p:nvPr>
        </p:nvSpPr>
        <p:spPr>
          <a:xfrm>
            <a:off x="9382663" y="4617966"/>
            <a:ext cx="1491658" cy="677585"/>
          </a:xfrm>
        </p:spPr>
        <p:txBody>
          <a:bodyPr>
            <a:normAutofit/>
          </a:bodyPr>
          <a:lstStyle>
            <a:lvl1pPr marL="0" indent="0" algn="ctr">
              <a:buNone/>
              <a:defRPr sz="1400" b="0" baseline="0">
                <a:solidFill>
                  <a:schemeClr val="bg1"/>
                </a:solidFill>
              </a:defRPr>
            </a:lvl1pPr>
          </a:lstStyle>
          <a:p>
            <a:pPr lvl="0"/>
            <a:r>
              <a:rPr lang="es-ES" dirty="0"/>
              <a:t>SAMPLE</a:t>
            </a:r>
          </a:p>
        </p:txBody>
      </p:sp>
    </p:spTree>
    <p:extLst>
      <p:ext uri="{BB962C8B-B14F-4D97-AF65-F5344CB8AC3E}">
        <p14:creationId xmlns:p14="http://schemas.microsoft.com/office/powerpoint/2010/main" val="213648171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Indice_5_Contenidos_4">
    <p:spTree>
      <p:nvGrpSpPr>
        <p:cNvPr id="1" name=""/>
        <p:cNvGrpSpPr/>
        <p:nvPr/>
      </p:nvGrpSpPr>
      <p:grpSpPr>
        <a:xfrm>
          <a:off x="0" y="0"/>
          <a:ext cx="0" cy="0"/>
          <a:chOff x="0" y="0"/>
          <a:chExt cx="0" cy="0"/>
        </a:xfrm>
      </p:grpSpPr>
      <p:sp>
        <p:nvSpPr>
          <p:cNvPr id="2" name="Título 1"/>
          <p:cNvSpPr>
            <a:spLocks noGrp="1"/>
          </p:cNvSpPr>
          <p:nvPr>
            <p:ph type="title" hasCustomPrompt="1"/>
          </p:nvPr>
        </p:nvSpPr>
        <p:spPr>
          <a:xfrm>
            <a:off x="356937" y="320675"/>
            <a:ext cx="11506200" cy="697999"/>
          </a:xfrm>
        </p:spPr>
        <p:txBody>
          <a:bodyPr/>
          <a:lstStyle>
            <a:lvl1pPr>
              <a:defRPr/>
            </a:lvl1pPr>
          </a:lstStyle>
          <a:p>
            <a:r>
              <a:rPr lang="es-ES" dirty="0"/>
              <a:t>Índice</a:t>
            </a:r>
          </a:p>
        </p:txBody>
      </p:sp>
      <p:sp>
        <p:nvSpPr>
          <p:cNvPr id="5" name="Marcador de número de diapositiva 4"/>
          <p:cNvSpPr>
            <a:spLocks noGrp="1"/>
          </p:cNvSpPr>
          <p:nvPr>
            <p:ph type="sldNum" sz="quarter" idx="32"/>
          </p:nvPr>
        </p:nvSpPr>
        <p:spPr/>
        <p:txBody>
          <a:bodyPr/>
          <a:lstStyle/>
          <a:p>
            <a:fld id="{26EFE37C-0B3C-4111-908B-41BEF97CB2BE}" type="slidenum">
              <a:rPr lang="es-ES" smtClean="0"/>
              <a:pPr/>
              <a:t>‹Nº›</a:t>
            </a:fld>
            <a:endParaRPr lang="es-ES" dirty="0"/>
          </a:p>
        </p:txBody>
      </p:sp>
      <p:pic>
        <p:nvPicPr>
          <p:cNvPr id="25" name="Imagen 2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470067" y="209134"/>
            <a:ext cx="1547478" cy="625818"/>
          </a:xfrm>
          <a:prstGeom prst="rect">
            <a:avLst/>
          </a:prstGeom>
        </p:spPr>
      </p:pic>
      <p:sp>
        <p:nvSpPr>
          <p:cNvPr id="27" name="Rectángulo 26"/>
          <p:cNvSpPr/>
          <p:nvPr userDrawn="1"/>
        </p:nvSpPr>
        <p:spPr>
          <a:xfrm>
            <a:off x="202529" y="264904"/>
            <a:ext cx="77638" cy="809540"/>
          </a:xfrm>
          <a:prstGeom prst="rect">
            <a:avLst/>
          </a:prstGeom>
          <a:solidFill>
            <a:srgbClr val="FDCD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9" name="Rectángulo 7"/>
          <p:cNvSpPr>
            <a:spLocks noChangeArrowheads="1"/>
          </p:cNvSpPr>
          <p:nvPr userDrawn="1"/>
        </p:nvSpPr>
        <p:spPr bwMode="auto">
          <a:xfrm>
            <a:off x="5105277" y="2292553"/>
            <a:ext cx="2017981" cy="3148814"/>
          </a:xfrm>
          <a:prstGeom prst="rect">
            <a:avLst/>
          </a:prstGeom>
          <a:solidFill>
            <a:srgbClr val="BFBFBF"/>
          </a:solidFill>
          <a:ln>
            <a:noFill/>
          </a:ln>
          <a:extLst/>
        </p:spPr>
        <p:txBody>
          <a:bodyPr anchor="ctr" anchorCtr="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endParaRPr lang="es-ES" altLang="es-ES">
              <a:solidFill>
                <a:srgbClr val="FFFFFF"/>
              </a:solidFill>
            </a:endParaRPr>
          </a:p>
        </p:txBody>
      </p:sp>
      <p:sp>
        <p:nvSpPr>
          <p:cNvPr id="30" name="Rectángulo 6"/>
          <p:cNvSpPr>
            <a:spLocks noChangeArrowheads="1"/>
          </p:cNvSpPr>
          <p:nvPr userDrawn="1"/>
        </p:nvSpPr>
        <p:spPr bwMode="auto">
          <a:xfrm>
            <a:off x="3089199" y="2292554"/>
            <a:ext cx="2016078" cy="3148814"/>
          </a:xfrm>
          <a:prstGeom prst="rect">
            <a:avLst/>
          </a:prstGeom>
          <a:solidFill>
            <a:srgbClr val="7F7F7F"/>
          </a:solidFill>
          <a:ln>
            <a:noFill/>
          </a:ln>
          <a:extLst/>
        </p:spPr>
        <p:txBody>
          <a:bodyPr anchor="ctr" anchorCtr="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endParaRPr lang="es-ES" altLang="es-ES">
              <a:solidFill>
                <a:srgbClr val="FFFFFF"/>
              </a:solidFill>
            </a:endParaRPr>
          </a:p>
        </p:txBody>
      </p:sp>
      <p:sp>
        <p:nvSpPr>
          <p:cNvPr id="33" name="Rectángulo 9"/>
          <p:cNvSpPr>
            <a:spLocks noChangeArrowheads="1"/>
          </p:cNvSpPr>
          <p:nvPr userDrawn="1"/>
        </p:nvSpPr>
        <p:spPr bwMode="auto">
          <a:xfrm>
            <a:off x="9129276" y="2292554"/>
            <a:ext cx="2017981" cy="3148813"/>
          </a:xfrm>
          <a:prstGeom prst="rect">
            <a:avLst/>
          </a:pr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nchorCtr="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endParaRPr lang="es-ES" altLang="es-ES">
              <a:solidFill>
                <a:srgbClr val="FFFFFF"/>
              </a:solidFill>
            </a:endParaRPr>
          </a:p>
        </p:txBody>
      </p:sp>
      <p:sp>
        <p:nvSpPr>
          <p:cNvPr id="34" name="Rectángulo 8"/>
          <p:cNvSpPr>
            <a:spLocks noChangeArrowheads="1"/>
          </p:cNvSpPr>
          <p:nvPr userDrawn="1"/>
        </p:nvSpPr>
        <p:spPr bwMode="auto">
          <a:xfrm>
            <a:off x="7120040" y="2167858"/>
            <a:ext cx="2016077" cy="3398202"/>
          </a:xfrm>
          <a:prstGeom prst="rect">
            <a:avLst/>
          </a:prstGeom>
          <a:solidFill>
            <a:srgbClr val="F67E1A"/>
          </a:solidFill>
          <a:ln>
            <a:noFill/>
          </a:ln>
          <a:extLst/>
        </p:spPr>
        <p:txBody>
          <a:bodyPr anchor="ctr" anchorCtr="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endParaRPr lang="es-ES" altLang="es-ES">
              <a:solidFill>
                <a:srgbClr val="FFFFFF"/>
              </a:solidFill>
            </a:endParaRPr>
          </a:p>
        </p:txBody>
      </p:sp>
      <p:sp>
        <p:nvSpPr>
          <p:cNvPr id="35" name="Rectángulo 5"/>
          <p:cNvSpPr>
            <a:spLocks noChangeArrowheads="1"/>
          </p:cNvSpPr>
          <p:nvPr userDrawn="1"/>
        </p:nvSpPr>
        <p:spPr bwMode="auto">
          <a:xfrm>
            <a:off x="1072154" y="2292554"/>
            <a:ext cx="2017981" cy="3148814"/>
          </a:xfrm>
          <a:prstGeom prst="rect">
            <a:avLst/>
          </a:prstGeom>
          <a:solidFill>
            <a:srgbClr val="BFBFBF"/>
          </a:solidFill>
          <a:ln>
            <a:noFill/>
          </a:ln>
          <a:extLst/>
        </p:spPr>
        <p:txBody>
          <a:bodyPr anchor="ctr" anchorCtr="1"/>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endParaRPr lang="es-ES" altLang="es-ES">
              <a:solidFill>
                <a:srgbClr val="FFFFFF"/>
              </a:solidFill>
            </a:endParaRPr>
          </a:p>
        </p:txBody>
      </p:sp>
      <p:sp>
        <p:nvSpPr>
          <p:cNvPr id="36" name="Marcador de texto 23"/>
          <p:cNvSpPr>
            <a:spLocks noGrp="1"/>
          </p:cNvSpPr>
          <p:nvPr>
            <p:ph type="body" sz="quarter" idx="43" hasCustomPrompt="1"/>
          </p:nvPr>
        </p:nvSpPr>
        <p:spPr>
          <a:xfrm>
            <a:off x="1265560" y="2388434"/>
            <a:ext cx="1630233" cy="752112"/>
          </a:xfrm>
        </p:spPr>
        <p:txBody>
          <a:bodyPr>
            <a:noAutofit/>
          </a:bodyPr>
          <a:lstStyle>
            <a:lvl1pPr marL="0" indent="0" algn="l">
              <a:buNone/>
              <a:defRPr sz="1800" b="1">
                <a:solidFill>
                  <a:schemeClr val="tx1">
                    <a:lumMod val="50000"/>
                  </a:schemeClr>
                </a:solidFill>
              </a:defRPr>
            </a:lvl1pPr>
          </a:lstStyle>
          <a:p>
            <a:pPr lvl="0"/>
            <a:r>
              <a:rPr lang="es-ES" dirty="0"/>
              <a:t>Titulo</a:t>
            </a:r>
          </a:p>
        </p:txBody>
      </p:sp>
      <p:sp>
        <p:nvSpPr>
          <p:cNvPr id="37" name="Marcador de texto 23"/>
          <p:cNvSpPr>
            <a:spLocks noGrp="1"/>
          </p:cNvSpPr>
          <p:nvPr>
            <p:ph type="body" sz="quarter" idx="44" hasCustomPrompt="1"/>
          </p:nvPr>
        </p:nvSpPr>
        <p:spPr>
          <a:xfrm>
            <a:off x="1334847" y="4478873"/>
            <a:ext cx="1491658" cy="677585"/>
          </a:xfrm>
        </p:spPr>
        <p:txBody>
          <a:bodyPr>
            <a:normAutofit/>
          </a:bodyPr>
          <a:lstStyle>
            <a:lvl1pPr marL="0" indent="0" algn="ctr">
              <a:buNone/>
              <a:defRPr sz="1400" b="0" baseline="0">
                <a:solidFill>
                  <a:schemeClr val="tx1">
                    <a:lumMod val="50000"/>
                  </a:schemeClr>
                </a:solidFill>
              </a:defRPr>
            </a:lvl1pPr>
          </a:lstStyle>
          <a:p>
            <a:pPr lvl="0"/>
            <a:r>
              <a:rPr lang="es-ES" dirty="0"/>
              <a:t>SAMPLE</a:t>
            </a:r>
          </a:p>
        </p:txBody>
      </p:sp>
      <p:sp>
        <p:nvSpPr>
          <p:cNvPr id="38" name="Marcador de texto 23"/>
          <p:cNvSpPr>
            <a:spLocks noGrp="1"/>
          </p:cNvSpPr>
          <p:nvPr>
            <p:ph type="body" sz="quarter" idx="46" hasCustomPrompt="1"/>
          </p:nvPr>
        </p:nvSpPr>
        <p:spPr>
          <a:xfrm>
            <a:off x="3247986" y="2394155"/>
            <a:ext cx="1682730" cy="761166"/>
          </a:xfrm>
        </p:spPr>
        <p:txBody>
          <a:bodyPr>
            <a:noAutofit/>
          </a:bodyPr>
          <a:lstStyle>
            <a:lvl1pPr marL="0" indent="0" algn="l">
              <a:buNone/>
              <a:defRPr sz="1800" b="1" baseline="0">
                <a:solidFill>
                  <a:schemeClr val="bg1"/>
                </a:solidFill>
              </a:defRPr>
            </a:lvl1pPr>
          </a:lstStyle>
          <a:p>
            <a:pPr lvl="0"/>
            <a:r>
              <a:rPr lang="es-ES" dirty="0"/>
              <a:t>Titulo</a:t>
            </a:r>
          </a:p>
        </p:txBody>
      </p:sp>
      <p:sp>
        <p:nvSpPr>
          <p:cNvPr id="39" name="Marcador de texto 23"/>
          <p:cNvSpPr>
            <a:spLocks noGrp="1"/>
          </p:cNvSpPr>
          <p:nvPr>
            <p:ph type="body" sz="quarter" idx="47" hasCustomPrompt="1"/>
          </p:nvPr>
        </p:nvSpPr>
        <p:spPr>
          <a:xfrm>
            <a:off x="5275696" y="2394154"/>
            <a:ext cx="1627216" cy="761167"/>
          </a:xfrm>
        </p:spPr>
        <p:txBody>
          <a:bodyPr>
            <a:noAutofit/>
          </a:bodyPr>
          <a:lstStyle>
            <a:lvl1pPr marL="0" indent="0" algn="l">
              <a:buNone/>
              <a:defRPr sz="1800" b="1" baseline="0">
                <a:solidFill>
                  <a:schemeClr val="tx1">
                    <a:lumMod val="50000"/>
                  </a:schemeClr>
                </a:solidFill>
              </a:defRPr>
            </a:lvl1pPr>
          </a:lstStyle>
          <a:p>
            <a:pPr lvl="0"/>
            <a:r>
              <a:rPr lang="es-ES" dirty="0"/>
              <a:t>Titulo</a:t>
            </a:r>
          </a:p>
        </p:txBody>
      </p:sp>
      <p:sp>
        <p:nvSpPr>
          <p:cNvPr id="40" name="Marcador de texto 23"/>
          <p:cNvSpPr>
            <a:spLocks noGrp="1"/>
          </p:cNvSpPr>
          <p:nvPr>
            <p:ph type="body" sz="quarter" idx="48" hasCustomPrompt="1"/>
          </p:nvPr>
        </p:nvSpPr>
        <p:spPr>
          <a:xfrm>
            <a:off x="7293677" y="2292552"/>
            <a:ext cx="1635655" cy="761167"/>
          </a:xfrm>
        </p:spPr>
        <p:txBody>
          <a:bodyPr>
            <a:noAutofit/>
          </a:bodyPr>
          <a:lstStyle>
            <a:lvl1pPr marL="0" indent="0" algn="l">
              <a:buNone/>
              <a:defRPr sz="1800" b="1" baseline="0">
                <a:solidFill>
                  <a:schemeClr val="bg1"/>
                </a:solidFill>
              </a:defRPr>
            </a:lvl1pPr>
          </a:lstStyle>
          <a:p>
            <a:pPr lvl="0"/>
            <a:r>
              <a:rPr lang="es-ES" dirty="0"/>
              <a:t>Titulo</a:t>
            </a:r>
          </a:p>
        </p:txBody>
      </p:sp>
      <p:sp>
        <p:nvSpPr>
          <p:cNvPr id="41" name="Marcador de texto 23"/>
          <p:cNvSpPr>
            <a:spLocks noGrp="1"/>
          </p:cNvSpPr>
          <p:nvPr>
            <p:ph type="body" sz="quarter" idx="49" hasCustomPrompt="1"/>
          </p:nvPr>
        </p:nvSpPr>
        <p:spPr>
          <a:xfrm>
            <a:off x="9332843" y="2388434"/>
            <a:ext cx="1560419" cy="761167"/>
          </a:xfrm>
        </p:spPr>
        <p:txBody>
          <a:bodyPr>
            <a:noAutofit/>
          </a:bodyPr>
          <a:lstStyle>
            <a:lvl1pPr marL="0" indent="0" algn="l">
              <a:buNone/>
              <a:defRPr sz="1800" b="1" baseline="0">
                <a:solidFill>
                  <a:schemeClr val="bg1"/>
                </a:solidFill>
              </a:defRPr>
            </a:lvl1pPr>
          </a:lstStyle>
          <a:p>
            <a:pPr lvl="0"/>
            <a:r>
              <a:rPr lang="es-ES" dirty="0"/>
              <a:t>Titulo</a:t>
            </a:r>
          </a:p>
        </p:txBody>
      </p:sp>
      <p:sp>
        <p:nvSpPr>
          <p:cNvPr id="42" name="Marcador de texto 23"/>
          <p:cNvSpPr>
            <a:spLocks noGrp="1"/>
          </p:cNvSpPr>
          <p:nvPr>
            <p:ph type="body" sz="quarter" idx="33" hasCustomPrompt="1"/>
          </p:nvPr>
        </p:nvSpPr>
        <p:spPr>
          <a:xfrm>
            <a:off x="3343522" y="4487337"/>
            <a:ext cx="1491658" cy="677585"/>
          </a:xfrm>
        </p:spPr>
        <p:txBody>
          <a:bodyPr>
            <a:normAutofit/>
          </a:bodyPr>
          <a:lstStyle>
            <a:lvl1pPr marL="0" indent="0" algn="ctr">
              <a:buNone/>
              <a:defRPr sz="1400" b="0" baseline="0">
                <a:solidFill>
                  <a:schemeClr val="bg1"/>
                </a:solidFill>
              </a:defRPr>
            </a:lvl1pPr>
          </a:lstStyle>
          <a:p>
            <a:pPr lvl="0"/>
            <a:r>
              <a:rPr lang="es-ES" dirty="0"/>
              <a:t>SAMPLE</a:t>
            </a:r>
          </a:p>
        </p:txBody>
      </p:sp>
      <p:sp>
        <p:nvSpPr>
          <p:cNvPr id="43" name="Marcador de texto 23"/>
          <p:cNvSpPr>
            <a:spLocks noGrp="1"/>
          </p:cNvSpPr>
          <p:nvPr>
            <p:ph type="body" sz="quarter" idx="36" hasCustomPrompt="1"/>
          </p:nvPr>
        </p:nvSpPr>
        <p:spPr>
          <a:xfrm>
            <a:off x="5343771" y="4478872"/>
            <a:ext cx="1491658" cy="677585"/>
          </a:xfrm>
        </p:spPr>
        <p:txBody>
          <a:bodyPr>
            <a:normAutofit/>
          </a:bodyPr>
          <a:lstStyle>
            <a:lvl1pPr marL="0" indent="0" algn="ctr">
              <a:buNone/>
              <a:defRPr sz="1400" b="0" baseline="0">
                <a:solidFill>
                  <a:schemeClr val="tx1">
                    <a:lumMod val="50000"/>
                  </a:schemeClr>
                </a:solidFill>
              </a:defRPr>
            </a:lvl1pPr>
          </a:lstStyle>
          <a:p>
            <a:pPr lvl="0"/>
            <a:r>
              <a:rPr lang="es-ES" dirty="0"/>
              <a:t>SAMPLE</a:t>
            </a:r>
          </a:p>
        </p:txBody>
      </p:sp>
      <p:sp>
        <p:nvSpPr>
          <p:cNvPr id="44" name="Marcador de texto 23"/>
          <p:cNvSpPr>
            <a:spLocks noGrp="1"/>
          </p:cNvSpPr>
          <p:nvPr>
            <p:ph type="body" sz="quarter" idx="38" hasCustomPrompt="1"/>
          </p:nvPr>
        </p:nvSpPr>
        <p:spPr>
          <a:xfrm>
            <a:off x="7407869" y="4622916"/>
            <a:ext cx="1491658" cy="677585"/>
          </a:xfrm>
        </p:spPr>
        <p:txBody>
          <a:bodyPr>
            <a:normAutofit/>
          </a:bodyPr>
          <a:lstStyle>
            <a:lvl1pPr marL="0" indent="0" algn="ctr">
              <a:buNone/>
              <a:defRPr sz="1400" b="0" baseline="0">
                <a:solidFill>
                  <a:schemeClr val="bg1"/>
                </a:solidFill>
              </a:defRPr>
            </a:lvl1pPr>
          </a:lstStyle>
          <a:p>
            <a:pPr lvl="0"/>
            <a:r>
              <a:rPr lang="es-ES" dirty="0"/>
              <a:t>SAMPLE</a:t>
            </a:r>
          </a:p>
        </p:txBody>
      </p:sp>
      <p:sp>
        <p:nvSpPr>
          <p:cNvPr id="45" name="Marcador de texto 23"/>
          <p:cNvSpPr>
            <a:spLocks noGrp="1"/>
          </p:cNvSpPr>
          <p:nvPr>
            <p:ph type="body" sz="quarter" idx="40" hasCustomPrompt="1"/>
          </p:nvPr>
        </p:nvSpPr>
        <p:spPr>
          <a:xfrm>
            <a:off x="9379733" y="4487337"/>
            <a:ext cx="1491658" cy="677585"/>
          </a:xfrm>
        </p:spPr>
        <p:txBody>
          <a:bodyPr>
            <a:normAutofit/>
          </a:bodyPr>
          <a:lstStyle>
            <a:lvl1pPr marL="0" indent="0" algn="ctr">
              <a:buNone/>
              <a:defRPr sz="1400" b="0" baseline="0">
                <a:solidFill>
                  <a:schemeClr val="bg1"/>
                </a:solidFill>
              </a:defRPr>
            </a:lvl1pPr>
          </a:lstStyle>
          <a:p>
            <a:pPr lvl="0"/>
            <a:r>
              <a:rPr lang="es-ES" dirty="0"/>
              <a:t>SAMPLE</a:t>
            </a:r>
          </a:p>
        </p:txBody>
      </p:sp>
    </p:spTree>
    <p:extLst>
      <p:ext uri="{BB962C8B-B14F-4D97-AF65-F5344CB8AC3E}">
        <p14:creationId xmlns:p14="http://schemas.microsoft.com/office/powerpoint/2010/main" val="259630221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Contraportada">
    <p:spTree>
      <p:nvGrpSpPr>
        <p:cNvPr id="1" name=""/>
        <p:cNvGrpSpPr/>
        <p:nvPr/>
      </p:nvGrpSpPr>
      <p:grpSpPr>
        <a:xfrm>
          <a:off x="0" y="0"/>
          <a:ext cx="0" cy="0"/>
          <a:chOff x="0" y="0"/>
          <a:chExt cx="0" cy="0"/>
        </a:xfrm>
      </p:grpSpPr>
      <p:sp>
        <p:nvSpPr>
          <p:cNvPr id="42" name="Rectángulo 41"/>
          <p:cNvSpPr/>
          <p:nvPr userDrawn="1"/>
        </p:nvSpPr>
        <p:spPr>
          <a:xfrm>
            <a:off x="0" y="0"/>
            <a:ext cx="12295517" cy="6858000"/>
          </a:xfrm>
          <a:prstGeom prst="rect">
            <a:avLst/>
          </a:prstGeom>
          <a:solidFill>
            <a:schemeClr val="bg1"/>
          </a:solidFill>
          <a:ln w="349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3" name="Marcador de número de diapositiva 2"/>
          <p:cNvSpPr>
            <a:spLocks noGrp="1"/>
          </p:cNvSpPr>
          <p:nvPr>
            <p:ph type="sldNum" sz="quarter" idx="10"/>
          </p:nvPr>
        </p:nvSpPr>
        <p:spPr>
          <a:xfrm>
            <a:off x="9282734" y="6539787"/>
            <a:ext cx="2743200" cy="239086"/>
          </a:xfrm>
        </p:spPr>
        <p:txBody>
          <a:bodyPr/>
          <a:lstStyle/>
          <a:p>
            <a:fld id="{26EFE37C-0B3C-4111-908B-41BEF97CB2BE}" type="slidenum">
              <a:rPr lang="es-ES" smtClean="0"/>
              <a:pPr/>
              <a:t>‹Nº›</a:t>
            </a:fld>
            <a:endParaRPr lang="es-ES" dirty="0"/>
          </a:p>
        </p:txBody>
      </p:sp>
      <p:sp>
        <p:nvSpPr>
          <p:cNvPr id="44" name="Rectángulo 43"/>
          <p:cNvSpPr/>
          <p:nvPr userDrawn="1"/>
        </p:nvSpPr>
        <p:spPr>
          <a:xfrm>
            <a:off x="6931990" y="-34004"/>
            <a:ext cx="5363527" cy="6892004"/>
          </a:xfrm>
          <a:prstGeom prst="rect">
            <a:avLst/>
          </a:prstGeom>
          <a:solidFill>
            <a:schemeClr val="tx1">
              <a:lumMod val="75000"/>
            </a:schemeClr>
          </a:solidFill>
          <a:ln w="349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5" name="Grupo 44"/>
          <p:cNvGrpSpPr/>
          <p:nvPr userDrawn="1"/>
        </p:nvGrpSpPr>
        <p:grpSpPr>
          <a:xfrm>
            <a:off x="977667" y="3406331"/>
            <a:ext cx="4106700" cy="85017"/>
            <a:chOff x="1000228" y="3406331"/>
            <a:chExt cx="4106700" cy="85017"/>
          </a:xfrm>
        </p:grpSpPr>
        <p:sp>
          <p:nvSpPr>
            <p:cNvPr id="46" name="Rectángulo 45"/>
            <p:cNvSpPr/>
            <p:nvPr userDrawn="1"/>
          </p:nvSpPr>
          <p:spPr>
            <a:xfrm>
              <a:off x="1000228" y="3406331"/>
              <a:ext cx="1368900" cy="85017"/>
            </a:xfrm>
            <a:prstGeom prst="rect">
              <a:avLst/>
            </a:prstGeom>
            <a:solidFill>
              <a:srgbClr val="BF0000"/>
            </a:solidFill>
            <a:ln w="349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7" name="Rectángulo 46"/>
            <p:cNvSpPr/>
            <p:nvPr userDrawn="1"/>
          </p:nvSpPr>
          <p:spPr>
            <a:xfrm>
              <a:off x="2369128" y="3406331"/>
              <a:ext cx="1368900" cy="85017"/>
            </a:xfrm>
            <a:prstGeom prst="rect">
              <a:avLst/>
            </a:prstGeom>
            <a:solidFill>
              <a:srgbClr val="F67E1A"/>
            </a:solidFill>
            <a:ln w="349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8" name="Rectángulo 47"/>
            <p:cNvSpPr/>
            <p:nvPr userDrawn="1"/>
          </p:nvSpPr>
          <p:spPr>
            <a:xfrm>
              <a:off x="3738028" y="3406331"/>
              <a:ext cx="1368900" cy="85017"/>
            </a:xfrm>
            <a:prstGeom prst="rect">
              <a:avLst/>
            </a:prstGeom>
            <a:solidFill>
              <a:schemeClr val="accent3"/>
            </a:solidFill>
            <a:ln w="349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sp>
        <p:nvSpPr>
          <p:cNvPr id="49" name="CuadroTexto 48"/>
          <p:cNvSpPr txBox="1"/>
          <p:nvPr userDrawn="1"/>
        </p:nvSpPr>
        <p:spPr>
          <a:xfrm>
            <a:off x="1567822" y="3564085"/>
            <a:ext cx="2926390" cy="461665"/>
          </a:xfrm>
          <a:prstGeom prst="rect">
            <a:avLst/>
          </a:prstGeom>
          <a:noFill/>
        </p:spPr>
        <p:txBody>
          <a:bodyPr wrap="square" rtlCol="0">
            <a:spAutoFit/>
          </a:bodyPr>
          <a:lstStyle/>
          <a:p>
            <a:r>
              <a:rPr lang="es-ES" sz="2400" dirty="0"/>
              <a:t>www.atsistemas.com</a:t>
            </a:r>
          </a:p>
        </p:txBody>
      </p:sp>
      <p:sp>
        <p:nvSpPr>
          <p:cNvPr id="50" name="CuadroTexto 49"/>
          <p:cNvSpPr txBox="1"/>
          <p:nvPr userDrawn="1"/>
        </p:nvSpPr>
        <p:spPr>
          <a:xfrm>
            <a:off x="1567822" y="4045346"/>
            <a:ext cx="2926390" cy="461665"/>
          </a:xfrm>
          <a:prstGeom prst="rect">
            <a:avLst/>
          </a:prstGeom>
          <a:noFill/>
        </p:spPr>
        <p:txBody>
          <a:bodyPr wrap="square" rtlCol="0">
            <a:spAutoFit/>
          </a:bodyPr>
          <a:lstStyle/>
          <a:p>
            <a:pPr algn="ctr"/>
            <a:r>
              <a:rPr lang="es-ES" sz="2400" dirty="0"/>
              <a:t>902 888 902</a:t>
            </a:r>
          </a:p>
        </p:txBody>
      </p:sp>
      <p:grpSp>
        <p:nvGrpSpPr>
          <p:cNvPr id="52" name="Grupo 51"/>
          <p:cNvGrpSpPr/>
          <p:nvPr userDrawn="1"/>
        </p:nvGrpSpPr>
        <p:grpSpPr>
          <a:xfrm>
            <a:off x="7361609" y="139928"/>
            <a:ext cx="4446360" cy="769441"/>
            <a:chOff x="7361609" y="219056"/>
            <a:chExt cx="4446360" cy="769441"/>
          </a:xfrm>
        </p:grpSpPr>
        <p:grpSp>
          <p:nvGrpSpPr>
            <p:cNvPr id="53" name="Group 241"/>
            <p:cNvGrpSpPr>
              <a:grpSpLocks noChangeAspect="1"/>
            </p:cNvGrpSpPr>
            <p:nvPr userDrawn="1"/>
          </p:nvGrpSpPr>
          <p:grpSpPr bwMode="auto">
            <a:xfrm>
              <a:off x="7361609" y="398321"/>
              <a:ext cx="321024" cy="410911"/>
              <a:chOff x="2155" y="0"/>
              <a:chExt cx="375" cy="480"/>
            </a:xfrm>
            <a:solidFill>
              <a:sysClr val="window" lastClr="FFFFFF"/>
            </a:solidFill>
          </p:grpSpPr>
          <p:sp>
            <p:nvSpPr>
              <p:cNvPr id="55" name="Freeform 242"/>
              <p:cNvSpPr>
                <a:spLocks noEditPoints="1"/>
              </p:cNvSpPr>
              <p:nvPr/>
            </p:nvSpPr>
            <p:spPr bwMode="auto">
              <a:xfrm>
                <a:off x="2260" y="105"/>
                <a:ext cx="164" cy="163"/>
              </a:xfrm>
              <a:custGeom>
                <a:avLst/>
                <a:gdLst>
                  <a:gd name="T0" fmla="*/ 401 w 801"/>
                  <a:gd name="T1" fmla="*/ 0 h 800"/>
                  <a:gd name="T2" fmla="*/ 0 w 801"/>
                  <a:gd name="T3" fmla="*/ 400 h 800"/>
                  <a:gd name="T4" fmla="*/ 401 w 801"/>
                  <a:gd name="T5" fmla="*/ 800 h 800"/>
                  <a:gd name="T6" fmla="*/ 801 w 801"/>
                  <a:gd name="T7" fmla="*/ 400 h 800"/>
                  <a:gd name="T8" fmla="*/ 401 w 801"/>
                  <a:gd name="T9" fmla="*/ 0 h 800"/>
                  <a:gd name="T10" fmla="*/ 401 w 801"/>
                  <a:gd name="T11" fmla="*/ 726 h 800"/>
                  <a:gd name="T12" fmla="*/ 74 w 801"/>
                  <a:gd name="T13" fmla="*/ 400 h 800"/>
                  <a:gd name="T14" fmla="*/ 401 w 801"/>
                  <a:gd name="T15" fmla="*/ 74 h 800"/>
                  <a:gd name="T16" fmla="*/ 727 w 801"/>
                  <a:gd name="T17" fmla="*/ 400 h 800"/>
                  <a:gd name="T18" fmla="*/ 401 w 801"/>
                  <a:gd name="T19" fmla="*/ 726 h 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01" h="800">
                    <a:moveTo>
                      <a:pt x="401" y="0"/>
                    </a:moveTo>
                    <a:cubicBezTo>
                      <a:pt x="180" y="0"/>
                      <a:pt x="0" y="179"/>
                      <a:pt x="0" y="400"/>
                    </a:cubicBezTo>
                    <a:cubicBezTo>
                      <a:pt x="0" y="621"/>
                      <a:pt x="180" y="800"/>
                      <a:pt x="401" y="800"/>
                    </a:cubicBezTo>
                    <a:cubicBezTo>
                      <a:pt x="621" y="800"/>
                      <a:pt x="801" y="621"/>
                      <a:pt x="801" y="400"/>
                    </a:cubicBezTo>
                    <a:cubicBezTo>
                      <a:pt x="801" y="179"/>
                      <a:pt x="622" y="0"/>
                      <a:pt x="401" y="0"/>
                    </a:cubicBezTo>
                    <a:close/>
                    <a:moveTo>
                      <a:pt x="401" y="726"/>
                    </a:moveTo>
                    <a:cubicBezTo>
                      <a:pt x="221" y="726"/>
                      <a:pt x="74" y="579"/>
                      <a:pt x="74" y="400"/>
                    </a:cubicBezTo>
                    <a:cubicBezTo>
                      <a:pt x="74" y="221"/>
                      <a:pt x="222" y="74"/>
                      <a:pt x="401" y="74"/>
                    </a:cubicBezTo>
                    <a:cubicBezTo>
                      <a:pt x="580" y="74"/>
                      <a:pt x="727" y="222"/>
                      <a:pt x="727" y="400"/>
                    </a:cubicBezTo>
                    <a:cubicBezTo>
                      <a:pt x="727" y="579"/>
                      <a:pt x="581" y="726"/>
                      <a:pt x="401" y="7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s-ES" sz="1600" b="0" i="0" u="none" strike="noStrike" kern="0" cap="none" spc="0" normalizeH="0" baseline="0" noProof="0">
                  <a:ln>
                    <a:noFill/>
                  </a:ln>
                  <a:solidFill>
                    <a:prstClr val="black"/>
                  </a:solidFill>
                  <a:effectLst/>
                  <a:uLnTx/>
                  <a:uFillTx/>
                </a:endParaRPr>
              </a:p>
            </p:txBody>
          </p:sp>
          <p:sp>
            <p:nvSpPr>
              <p:cNvPr id="56" name="Freeform 243"/>
              <p:cNvSpPr>
                <a:spLocks noEditPoints="1"/>
              </p:cNvSpPr>
              <p:nvPr/>
            </p:nvSpPr>
            <p:spPr bwMode="auto">
              <a:xfrm>
                <a:off x="2155" y="0"/>
                <a:ext cx="375" cy="480"/>
              </a:xfrm>
              <a:custGeom>
                <a:avLst/>
                <a:gdLst>
                  <a:gd name="T0" fmla="*/ 432 w 1837"/>
                  <a:gd name="T1" fmla="*/ 1906 h 2357"/>
                  <a:gd name="T2" fmla="*/ 897 w 1837"/>
                  <a:gd name="T3" fmla="*/ 2348 h 2357"/>
                  <a:gd name="T4" fmla="*/ 941 w 1837"/>
                  <a:gd name="T5" fmla="*/ 2348 h 2357"/>
                  <a:gd name="T6" fmla="*/ 1837 w 1837"/>
                  <a:gd name="T7" fmla="*/ 909 h 2357"/>
                  <a:gd name="T8" fmla="*/ 920 w 1837"/>
                  <a:gd name="T9" fmla="*/ 0 h 2357"/>
                  <a:gd name="T10" fmla="*/ 2 w 1837"/>
                  <a:gd name="T11" fmla="*/ 909 h 2357"/>
                  <a:gd name="T12" fmla="*/ 432 w 1837"/>
                  <a:gd name="T13" fmla="*/ 1906 h 2357"/>
                  <a:gd name="T14" fmla="*/ 918 w 1837"/>
                  <a:gd name="T15" fmla="*/ 72 h 2357"/>
                  <a:gd name="T16" fmla="*/ 1762 w 1837"/>
                  <a:gd name="T17" fmla="*/ 908 h 2357"/>
                  <a:gd name="T18" fmla="*/ 1432 w 1837"/>
                  <a:gd name="T19" fmla="*/ 1748 h 2357"/>
                  <a:gd name="T20" fmla="*/ 960 w 1837"/>
                  <a:gd name="T21" fmla="*/ 2234 h 2357"/>
                  <a:gd name="T22" fmla="*/ 918 w 1837"/>
                  <a:gd name="T23" fmla="*/ 2269 h 2357"/>
                  <a:gd name="T24" fmla="*/ 875 w 1837"/>
                  <a:gd name="T25" fmla="*/ 2234 h 2357"/>
                  <a:gd name="T26" fmla="*/ 403 w 1837"/>
                  <a:gd name="T27" fmla="*/ 1748 h 2357"/>
                  <a:gd name="T28" fmla="*/ 73 w 1837"/>
                  <a:gd name="T29" fmla="*/ 906 h 2357"/>
                  <a:gd name="T30" fmla="*/ 918 w 1837"/>
                  <a:gd name="T31" fmla="*/ 72 h 2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37" h="2357">
                    <a:moveTo>
                      <a:pt x="432" y="1906"/>
                    </a:moveTo>
                    <a:cubicBezTo>
                      <a:pt x="657" y="2171"/>
                      <a:pt x="886" y="2341"/>
                      <a:pt x="897" y="2348"/>
                    </a:cubicBezTo>
                    <a:cubicBezTo>
                      <a:pt x="909" y="2357"/>
                      <a:pt x="928" y="2357"/>
                      <a:pt x="941" y="2348"/>
                    </a:cubicBezTo>
                    <a:cubicBezTo>
                      <a:pt x="977" y="2322"/>
                      <a:pt x="1837" y="1686"/>
                      <a:pt x="1837" y="909"/>
                    </a:cubicBezTo>
                    <a:cubicBezTo>
                      <a:pt x="1837" y="409"/>
                      <a:pt x="1425" y="0"/>
                      <a:pt x="920" y="0"/>
                    </a:cubicBezTo>
                    <a:cubicBezTo>
                      <a:pt x="414" y="0"/>
                      <a:pt x="2" y="408"/>
                      <a:pt x="2" y="909"/>
                    </a:cubicBezTo>
                    <a:cubicBezTo>
                      <a:pt x="0" y="1128"/>
                      <a:pt x="76" y="1481"/>
                      <a:pt x="432" y="1906"/>
                    </a:cubicBezTo>
                    <a:close/>
                    <a:moveTo>
                      <a:pt x="918" y="72"/>
                    </a:moveTo>
                    <a:cubicBezTo>
                      <a:pt x="1382" y="72"/>
                      <a:pt x="1762" y="448"/>
                      <a:pt x="1762" y="908"/>
                    </a:cubicBezTo>
                    <a:cubicBezTo>
                      <a:pt x="1762" y="1176"/>
                      <a:pt x="1651" y="1458"/>
                      <a:pt x="1432" y="1748"/>
                    </a:cubicBezTo>
                    <a:cubicBezTo>
                      <a:pt x="1258" y="1978"/>
                      <a:pt x="1062" y="2151"/>
                      <a:pt x="960" y="2234"/>
                    </a:cubicBezTo>
                    <a:cubicBezTo>
                      <a:pt x="918" y="2269"/>
                      <a:pt x="918" y="2269"/>
                      <a:pt x="918" y="2269"/>
                    </a:cubicBezTo>
                    <a:cubicBezTo>
                      <a:pt x="875" y="2234"/>
                      <a:pt x="875" y="2234"/>
                      <a:pt x="875" y="2234"/>
                    </a:cubicBezTo>
                    <a:cubicBezTo>
                      <a:pt x="773" y="2150"/>
                      <a:pt x="577" y="1978"/>
                      <a:pt x="403" y="1748"/>
                    </a:cubicBezTo>
                    <a:cubicBezTo>
                      <a:pt x="184" y="1458"/>
                      <a:pt x="73" y="1176"/>
                      <a:pt x="73" y="906"/>
                    </a:cubicBezTo>
                    <a:cubicBezTo>
                      <a:pt x="74" y="448"/>
                      <a:pt x="453" y="72"/>
                      <a:pt x="918"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s-ES" sz="1600" b="0" i="0" u="none" strike="noStrike" kern="0" cap="none" spc="0" normalizeH="0" baseline="0" noProof="0">
                  <a:ln>
                    <a:noFill/>
                  </a:ln>
                  <a:solidFill>
                    <a:prstClr val="black"/>
                  </a:solidFill>
                  <a:effectLst/>
                  <a:uLnTx/>
                  <a:uFillTx/>
                </a:endParaRPr>
              </a:p>
            </p:txBody>
          </p:sp>
        </p:grpSp>
        <p:sp>
          <p:nvSpPr>
            <p:cNvPr id="54" name="CuadroTexto 53"/>
            <p:cNvSpPr txBox="1"/>
            <p:nvPr userDrawn="1"/>
          </p:nvSpPr>
          <p:spPr>
            <a:xfrm>
              <a:off x="7882751" y="219056"/>
              <a:ext cx="3925218" cy="769441"/>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s-ES" sz="1600" b="1" i="0" u="none" strike="noStrike" kern="0" cap="none" spc="0" normalizeH="0" baseline="0" noProof="0" dirty="0">
                  <a:ln>
                    <a:noFill/>
                  </a:ln>
                  <a:solidFill>
                    <a:prstClr val="white"/>
                  </a:solidFill>
                  <a:effectLst/>
                  <a:uLnTx/>
                  <a:uFillTx/>
                </a:rPr>
                <a:t>Madrid</a:t>
              </a:r>
              <a:endParaRPr kumimoji="0" lang="es-ES" sz="1400" b="1" i="0" u="none" strike="noStrike" kern="0" cap="none" spc="0" normalizeH="0" baseline="0" noProof="0" dirty="0">
                <a:ln>
                  <a:noFill/>
                </a:ln>
                <a:solidFill>
                  <a:prstClr val="white"/>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s-ES" sz="1400" b="0" i="0" u="none" strike="noStrike" kern="0" cap="none" spc="0" normalizeH="0" baseline="0" noProof="0" dirty="0">
                  <a:ln>
                    <a:noFill/>
                  </a:ln>
                  <a:solidFill>
                    <a:prstClr val="white"/>
                  </a:solidFill>
                  <a:effectLst/>
                  <a:uLnTx/>
                  <a:uFillTx/>
                </a:rPr>
                <a:t>C/Valle de Alcudia.3 Edificio 2, </a:t>
              </a:r>
              <a:br>
                <a:rPr kumimoji="0" lang="es-ES" sz="1400" b="0" i="0" u="none" strike="noStrike" kern="0" cap="none" spc="0" normalizeH="0" baseline="0" noProof="0" dirty="0">
                  <a:ln>
                    <a:noFill/>
                  </a:ln>
                  <a:solidFill>
                    <a:prstClr val="white"/>
                  </a:solidFill>
                  <a:effectLst/>
                  <a:uLnTx/>
                  <a:uFillTx/>
                </a:rPr>
              </a:br>
              <a:r>
                <a:rPr kumimoji="0" lang="es-ES" sz="1400" b="0" i="0" u="none" strike="noStrike" kern="0" cap="none" spc="0" normalizeH="0" baseline="0" noProof="0" dirty="0">
                  <a:ln>
                    <a:noFill/>
                  </a:ln>
                  <a:solidFill>
                    <a:prstClr val="white"/>
                  </a:solidFill>
                  <a:effectLst/>
                  <a:uLnTx/>
                  <a:uFillTx/>
                </a:rPr>
                <a:t>planta 1. 28232. Las Rozas, Madrid</a:t>
              </a:r>
            </a:p>
          </p:txBody>
        </p:sp>
      </p:grpSp>
      <p:grpSp>
        <p:nvGrpSpPr>
          <p:cNvPr id="57" name="Grupo 56"/>
          <p:cNvGrpSpPr/>
          <p:nvPr userDrawn="1"/>
        </p:nvGrpSpPr>
        <p:grpSpPr>
          <a:xfrm>
            <a:off x="7355380" y="1183321"/>
            <a:ext cx="4492303" cy="769441"/>
            <a:chOff x="7355380" y="1182855"/>
            <a:chExt cx="4492303" cy="769441"/>
          </a:xfrm>
        </p:grpSpPr>
        <p:grpSp>
          <p:nvGrpSpPr>
            <p:cNvPr id="58" name="Group 241"/>
            <p:cNvGrpSpPr>
              <a:grpSpLocks noChangeAspect="1"/>
            </p:cNvGrpSpPr>
            <p:nvPr userDrawn="1"/>
          </p:nvGrpSpPr>
          <p:grpSpPr bwMode="auto">
            <a:xfrm>
              <a:off x="7355380" y="1362120"/>
              <a:ext cx="321024" cy="410911"/>
              <a:chOff x="2155" y="0"/>
              <a:chExt cx="375" cy="480"/>
            </a:xfrm>
            <a:solidFill>
              <a:sysClr val="window" lastClr="FFFFFF"/>
            </a:solidFill>
          </p:grpSpPr>
          <p:sp>
            <p:nvSpPr>
              <p:cNvPr id="60" name="Freeform 242"/>
              <p:cNvSpPr>
                <a:spLocks noEditPoints="1"/>
              </p:cNvSpPr>
              <p:nvPr/>
            </p:nvSpPr>
            <p:spPr bwMode="auto">
              <a:xfrm>
                <a:off x="2260" y="105"/>
                <a:ext cx="164" cy="163"/>
              </a:xfrm>
              <a:custGeom>
                <a:avLst/>
                <a:gdLst>
                  <a:gd name="T0" fmla="*/ 401 w 801"/>
                  <a:gd name="T1" fmla="*/ 0 h 800"/>
                  <a:gd name="T2" fmla="*/ 0 w 801"/>
                  <a:gd name="T3" fmla="*/ 400 h 800"/>
                  <a:gd name="T4" fmla="*/ 401 w 801"/>
                  <a:gd name="T5" fmla="*/ 800 h 800"/>
                  <a:gd name="T6" fmla="*/ 801 w 801"/>
                  <a:gd name="T7" fmla="*/ 400 h 800"/>
                  <a:gd name="T8" fmla="*/ 401 w 801"/>
                  <a:gd name="T9" fmla="*/ 0 h 800"/>
                  <a:gd name="T10" fmla="*/ 401 w 801"/>
                  <a:gd name="T11" fmla="*/ 726 h 800"/>
                  <a:gd name="T12" fmla="*/ 74 w 801"/>
                  <a:gd name="T13" fmla="*/ 400 h 800"/>
                  <a:gd name="T14" fmla="*/ 401 w 801"/>
                  <a:gd name="T15" fmla="*/ 74 h 800"/>
                  <a:gd name="T16" fmla="*/ 727 w 801"/>
                  <a:gd name="T17" fmla="*/ 400 h 800"/>
                  <a:gd name="T18" fmla="*/ 401 w 801"/>
                  <a:gd name="T19" fmla="*/ 726 h 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01" h="800">
                    <a:moveTo>
                      <a:pt x="401" y="0"/>
                    </a:moveTo>
                    <a:cubicBezTo>
                      <a:pt x="180" y="0"/>
                      <a:pt x="0" y="179"/>
                      <a:pt x="0" y="400"/>
                    </a:cubicBezTo>
                    <a:cubicBezTo>
                      <a:pt x="0" y="621"/>
                      <a:pt x="180" y="800"/>
                      <a:pt x="401" y="800"/>
                    </a:cubicBezTo>
                    <a:cubicBezTo>
                      <a:pt x="621" y="800"/>
                      <a:pt x="801" y="621"/>
                      <a:pt x="801" y="400"/>
                    </a:cubicBezTo>
                    <a:cubicBezTo>
                      <a:pt x="801" y="179"/>
                      <a:pt x="622" y="0"/>
                      <a:pt x="401" y="0"/>
                    </a:cubicBezTo>
                    <a:close/>
                    <a:moveTo>
                      <a:pt x="401" y="726"/>
                    </a:moveTo>
                    <a:cubicBezTo>
                      <a:pt x="221" y="726"/>
                      <a:pt x="74" y="579"/>
                      <a:pt x="74" y="400"/>
                    </a:cubicBezTo>
                    <a:cubicBezTo>
                      <a:pt x="74" y="221"/>
                      <a:pt x="222" y="74"/>
                      <a:pt x="401" y="74"/>
                    </a:cubicBezTo>
                    <a:cubicBezTo>
                      <a:pt x="580" y="74"/>
                      <a:pt x="727" y="222"/>
                      <a:pt x="727" y="400"/>
                    </a:cubicBezTo>
                    <a:cubicBezTo>
                      <a:pt x="727" y="579"/>
                      <a:pt x="581" y="726"/>
                      <a:pt x="401" y="7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s-ES" sz="1600" b="0" i="0" u="none" strike="noStrike" kern="0" cap="none" spc="0" normalizeH="0" baseline="0" noProof="0">
                  <a:ln>
                    <a:noFill/>
                  </a:ln>
                  <a:solidFill>
                    <a:prstClr val="black"/>
                  </a:solidFill>
                  <a:effectLst/>
                  <a:uLnTx/>
                  <a:uFillTx/>
                </a:endParaRPr>
              </a:p>
            </p:txBody>
          </p:sp>
          <p:sp>
            <p:nvSpPr>
              <p:cNvPr id="61" name="Freeform 243"/>
              <p:cNvSpPr>
                <a:spLocks noEditPoints="1"/>
              </p:cNvSpPr>
              <p:nvPr/>
            </p:nvSpPr>
            <p:spPr bwMode="auto">
              <a:xfrm>
                <a:off x="2155" y="0"/>
                <a:ext cx="375" cy="480"/>
              </a:xfrm>
              <a:custGeom>
                <a:avLst/>
                <a:gdLst>
                  <a:gd name="T0" fmla="*/ 432 w 1837"/>
                  <a:gd name="T1" fmla="*/ 1906 h 2357"/>
                  <a:gd name="T2" fmla="*/ 897 w 1837"/>
                  <a:gd name="T3" fmla="*/ 2348 h 2357"/>
                  <a:gd name="T4" fmla="*/ 941 w 1837"/>
                  <a:gd name="T5" fmla="*/ 2348 h 2357"/>
                  <a:gd name="T6" fmla="*/ 1837 w 1837"/>
                  <a:gd name="T7" fmla="*/ 909 h 2357"/>
                  <a:gd name="T8" fmla="*/ 920 w 1837"/>
                  <a:gd name="T9" fmla="*/ 0 h 2357"/>
                  <a:gd name="T10" fmla="*/ 2 w 1837"/>
                  <a:gd name="T11" fmla="*/ 909 h 2357"/>
                  <a:gd name="T12" fmla="*/ 432 w 1837"/>
                  <a:gd name="T13" fmla="*/ 1906 h 2357"/>
                  <a:gd name="T14" fmla="*/ 918 w 1837"/>
                  <a:gd name="T15" fmla="*/ 72 h 2357"/>
                  <a:gd name="T16" fmla="*/ 1762 w 1837"/>
                  <a:gd name="T17" fmla="*/ 908 h 2357"/>
                  <a:gd name="T18" fmla="*/ 1432 w 1837"/>
                  <a:gd name="T19" fmla="*/ 1748 h 2357"/>
                  <a:gd name="T20" fmla="*/ 960 w 1837"/>
                  <a:gd name="T21" fmla="*/ 2234 h 2357"/>
                  <a:gd name="T22" fmla="*/ 918 w 1837"/>
                  <a:gd name="T23" fmla="*/ 2269 h 2357"/>
                  <a:gd name="T24" fmla="*/ 875 w 1837"/>
                  <a:gd name="T25" fmla="*/ 2234 h 2357"/>
                  <a:gd name="T26" fmla="*/ 403 w 1837"/>
                  <a:gd name="T27" fmla="*/ 1748 h 2357"/>
                  <a:gd name="T28" fmla="*/ 73 w 1837"/>
                  <a:gd name="T29" fmla="*/ 906 h 2357"/>
                  <a:gd name="T30" fmla="*/ 918 w 1837"/>
                  <a:gd name="T31" fmla="*/ 72 h 2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37" h="2357">
                    <a:moveTo>
                      <a:pt x="432" y="1906"/>
                    </a:moveTo>
                    <a:cubicBezTo>
                      <a:pt x="657" y="2171"/>
                      <a:pt x="886" y="2341"/>
                      <a:pt x="897" y="2348"/>
                    </a:cubicBezTo>
                    <a:cubicBezTo>
                      <a:pt x="909" y="2357"/>
                      <a:pt x="928" y="2357"/>
                      <a:pt x="941" y="2348"/>
                    </a:cubicBezTo>
                    <a:cubicBezTo>
                      <a:pt x="977" y="2322"/>
                      <a:pt x="1837" y="1686"/>
                      <a:pt x="1837" y="909"/>
                    </a:cubicBezTo>
                    <a:cubicBezTo>
                      <a:pt x="1837" y="409"/>
                      <a:pt x="1425" y="0"/>
                      <a:pt x="920" y="0"/>
                    </a:cubicBezTo>
                    <a:cubicBezTo>
                      <a:pt x="414" y="0"/>
                      <a:pt x="2" y="408"/>
                      <a:pt x="2" y="909"/>
                    </a:cubicBezTo>
                    <a:cubicBezTo>
                      <a:pt x="0" y="1128"/>
                      <a:pt x="76" y="1481"/>
                      <a:pt x="432" y="1906"/>
                    </a:cubicBezTo>
                    <a:close/>
                    <a:moveTo>
                      <a:pt x="918" y="72"/>
                    </a:moveTo>
                    <a:cubicBezTo>
                      <a:pt x="1382" y="72"/>
                      <a:pt x="1762" y="448"/>
                      <a:pt x="1762" y="908"/>
                    </a:cubicBezTo>
                    <a:cubicBezTo>
                      <a:pt x="1762" y="1176"/>
                      <a:pt x="1651" y="1458"/>
                      <a:pt x="1432" y="1748"/>
                    </a:cubicBezTo>
                    <a:cubicBezTo>
                      <a:pt x="1258" y="1978"/>
                      <a:pt x="1062" y="2151"/>
                      <a:pt x="960" y="2234"/>
                    </a:cubicBezTo>
                    <a:cubicBezTo>
                      <a:pt x="918" y="2269"/>
                      <a:pt x="918" y="2269"/>
                      <a:pt x="918" y="2269"/>
                    </a:cubicBezTo>
                    <a:cubicBezTo>
                      <a:pt x="875" y="2234"/>
                      <a:pt x="875" y="2234"/>
                      <a:pt x="875" y="2234"/>
                    </a:cubicBezTo>
                    <a:cubicBezTo>
                      <a:pt x="773" y="2150"/>
                      <a:pt x="577" y="1978"/>
                      <a:pt x="403" y="1748"/>
                    </a:cubicBezTo>
                    <a:cubicBezTo>
                      <a:pt x="184" y="1458"/>
                      <a:pt x="73" y="1176"/>
                      <a:pt x="73" y="906"/>
                    </a:cubicBezTo>
                    <a:cubicBezTo>
                      <a:pt x="74" y="448"/>
                      <a:pt x="453" y="72"/>
                      <a:pt x="918"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s-ES" sz="1600" b="0" i="0" u="none" strike="noStrike" kern="0" cap="none" spc="0" normalizeH="0" baseline="0" noProof="0">
                  <a:ln>
                    <a:noFill/>
                  </a:ln>
                  <a:solidFill>
                    <a:prstClr val="black"/>
                  </a:solidFill>
                  <a:effectLst/>
                  <a:uLnTx/>
                  <a:uFillTx/>
                </a:endParaRPr>
              </a:p>
            </p:txBody>
          </p:sp>
        </p:grpSp>
        <p:sp>
          <p:nvSpPr>
            <p:cNvPr id="59" name="CuadroTexto 58"/>
            <p:cNvSpPr txBox="1"/>
            <p:nvPr userDrawn="1"/>
          </p:nvSpPr>
          <p:spPr>
            <a:xfrm>
              <a:off x="7922465" y="1182855"/>
              <a:ext cx="3925218" cy="769441"/>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s-ES" sz="1600" b="1" i="0" u="none" strike="noStrike" kern="0" cap="none" spc="0" normalizeH="0" baseline="0" noProof="0" dirty="0">
                  <a:ln>
                    <a:noFill/>
                  </a:ln>
                  <a:solidFill>
                    <a:prstClr val="white"/>
                  </a:solidFill>
                  <a:effectLst/>
                  <a:uLnTx/>
                  <a:uFillTx/>
                </a:rPr>
                <a:t>Barcelona</a:t>
              </a:r>
              <a:endParaRPr kumimoji="0" lang="es-ES" sz="1400" b="1" i="0" u="none" strike="noStrike" kern="0" cap="none" spc="0" normalizeH="0" baseline="0" noProof="0" dirty="0">
                <a:ln>
                  <a:noFill/>
                </a:ln>
                <a:solidFill>
                  <a:prstClr val="white"/>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s-ES" sz="1400" b="0" i="0" u="none" strike="noStrike" kern="0" cap="none" spc="0" normalizeH="0" baseline="0" noProof="0" dirty="0" err="1">
                  <a:ln>
                    <a:noFill/>
                  </a:ln>
                  <a:solidFill>
                    <a:prstClr val="white"/>
                  </a:solidFill>
                  <a:effectLst/>
                  <a:uLnTx/>
                  <a:uFillTx/>
                </a:rPr>
                <a:t>Plaça</a:t>
              </a:r>
              <a:r>
                <a:rPr kumimoji="0" lang="es-ES" sz="1400" b="0" i="0" u="none" strike="noStrike" kern="0" cap="none" spc="0" normalizeH="0" baseline="0" noProof="0" dirty="0">
                  <a:ln>
                    <a:noFill/>
                  </a:ln>
                  <a:solidFill>
                    <a:prstClr val="white"/>
                  </a:solidFill>
                  <a:effectLst/>
                  <a:uLnTx/>
                  <a:uFillTx/>
                </a:rPr>
                <a:t> de Catalunya, 21 - 2ª </a:t>
              </a:r>
              <a:br>
                <a:rPr kumimoji="0" lang="es-ES" sz="1400" b="0" i="0" u="none" strike="noStrike" kern="0" cap="none" spc="0" normalizeH="0" baseline="0" noProof="0" dirty="0">
                  <a:ln>
                    <a:noFill/>
                  </a:ln>
                  <a:solidFill>
                    <a:prstClr val="white"/>
                  </a:solidFill>
                  <a:effectLst/>
                  <a:uLnTx/>
                  <a:uFillTx/>
                </a:rPr>
              </a:br>
              <a:r>
                <a:rPr kumimoji="0" lang="es-ES" sz="1400" b="0" i="0" u="none" strike="noStrike" kern="0" cap="none" spc="0" normalizeH="0" baseline="0" noProof="0" dirty="0">
                  <a:ln>
                    <a:noFill/>
                  </a:ln>
                  <a:solidFill>
                    <a:prstClr val="white"/>
                  </a:solidFill>
                  <a:effectLst/>
                  <a:uLnTx/>
                  <a:uFillTx/>
                </a:rPr>
                <a:t>08002, Barcelona</a:t>
              </a:r>
            </a:p>
          </p:txBody>
        </p:sp>
      </p:grpSp>
      <p:grpSp>
        <p:nvGrpSpPr>
          <p:cNvPr id="62" name="Grupo 61"/>
          <p:cNvGrpSpPr/>
          <p:nvPr userDrawn="1"/>
        </p:nvGrpSpPr>
        <p:grpSpPr>
          <a:xfrm>
            <a:off x="7346754" y="2226714"/>
            <a:ext cx="4491407" cy="984885"/>
            <a:chOff x="7355380" y="2301922"/>
            <a:chExt cx="4491407" cy="984885"/>
          </a:xfrm>
        </p:grpSpPr>
        <p:grpSp>
          <p:nvGrpSpPr>
            <p:cNvPr id="63" name="Group 241"/>
            <p:cNvGrpSpPr>
              <a:grpSpLocks noChangeAspect="1"/>
            </p:cNvGrpSpPr>
            <p:nvPr userDrawn="1"/>
          </p:nvGrpSpPr>
          <p:grpSpPr bwMode="auto">
            <a:xfrm>
              <a:off x="7355380" y="2588909"/>
              <a:ext cx="321024" cy="410911"/>
              <a:chOff x="2155" y="0"/>
              <a:chExt cx="375" cy="480"/>
            </a:xfrm>
            <a:solidFill>
              <a:sysClr val="window" lastClr="FFFFFF"/>
            </a:solidFill>
          </p:grpSpPr>
          <p:sp>
            <p:nvSpPr>
              <p:cNvPr id="65" name="Freeform 242"/>
              <p:cNvSpPr>
                <a:spLocks noEditPoints="1"/>
              </p:cNvSpPr>
              <p:nvPr/>
            </p:nvSpPr>
            <p:spPr bwMode="auto">
              <a:xfrm>
                <a:off x="2260" y="105"/>
                <a:ext cx="164" cy="163"/>
              </a:xfrm>
              <a:custGeom>
                <a:avLst/>
                <a:gdLst>
                  <a:gd name="T0" fmla="*/ 401 w 801"/>
                  <a:gd name="T1" fmla="*/ 0 h 800"/>
                  <a:gd name="T2" fmla="*/ 0 w 801"/>
                  <a:gd name="T3" fmla="*/ 400 h 800"/>
                  <a:gd name="T4" fmla="*/ 401 w 801"/>
                  <a:gd name="T5" fmla="*/ 800 h 800"/>
                  <a:gd name="T6" fmla="*/ 801 w 801"/>
                  <a:gd name="T7" fmla="*/ 400 h 800"/>
                  <a:gd name="T8" fmla="*/ 401 w 801"/>
                  <a:gd name="T9" fmla="*/ 0 h 800"/>
                  <a:gd name="T10" fmla="*/ 401 w 801"/>
                  <a:gd name="T11" fmla="*/ 726 h 800"/>
                  <a:gd name="T12" fmla="*/ 74 w 801"/>
                  <a:gd name="T13" fmla="*/ 400 h 800"/>
                  <a:gd name="T14" fmla="*/ 401 w 801"/>
                  <a:gd name="T15" fmla="*/ 74 h 800"/>
                  <a:gd name="T16" fmla="*/ 727 w 801"/>
                  <a:gd name="T17" fmla="*/ 400 h 800"/>
                  <a:gd name="T18" fmla="*/ 401 w 801"/>
                  <a:gd name="T19" fmla="*/ 726 h 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01" h="800">
                    <a:moveTo>
                      <a:pt x="401" y="0"/>
                    </a:moveTo>
                    <a:cubicBezTo>
                      <a:pt x="180" y="0"/>
                      <a:pt x="0" y="179"/>
                      <a:pt x="0" y="400"/>
                    </a:cubicBezTo>
                    <a:cubicBezTo>
                      <a:pt x="0" y="621"/>
                      <a:pt x="180" y="800"/>
                      <a:pt x="401" y="800"/>
                    </a:cubicBezTo>
                    <a:cubicBezTo>
                      <a:pt x="621" y="800"/>
                      <a:pt x="801" y="621"/>
                      <a:pt x="801" y="400"/>
                    </a:cubicBezTo>
                    <a:cubicBezTo>
                      <a:pt x="801" y="179"/>
                      <a:pt x="622" y="0"/>
                      <a:pt x="401" y="0"/>
                    </a:cubicBezTo>
                    <a:close/>
                    <a:moveTo>
                      <a:pt x="401" y="726"/>
                    </a:moveTo>
                    <a:cubicBezTo>
                      <a:pt x="221" y="726"/>
                      <a:pt x="74" y="579"/>
                      <a:pt x="74" y="400"/>
                    </a:cubicBezTo>
                    <a:cubicBezTo>
                      <a:pt x="74" y="221"/>
                      <a:pt x="222" y="74"/>
                      <a:pt x="401" y="74"/>
                    </a:cubicBezTo>
                    <a:cubicBezTo>
                      <a:pt x="580" y="74"/>
                      <a:pt x="727" y="222"/>
                      <a:pt x="727" y="400"/>
                    </a:cubicBezTo>
                    <a:cubicBezTo>
                      <a:pt x="727" y="579"/>
                      <a:pt x="581" y="726"/>
                      <a:pt x="401" y="7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s-ES" sz="1600" b="0" i="0" u="none" strike="noStrike" kern="0" cap="none" spc="0" normalizeH="0" baseline="0" noProof="0">
                  <a:ln>
                    <a:noFill/>
                  </a:ln>
                  <a:solidFill>
                    <a:prstClr val="black"/>
                  </a:solidFill>
                  <a:effectLst/>
                  <a:uLnTx/>
                  <a:uFillTx/>
                </a:endParaRPr>
              </a:p>
            </p:txBody>
          </p:sp>
          <p:sp>
            <p:nvSpPr>
              <p:cNvPr id="66" name="Freeform 243"/>
              <p:cNvSpPr>
                <a:spLocks noEditPoints="1"/>
              </p:cNvSpPr>
              <p:nvPr/>
            </p:nvSpPr>
            <p:spPr bwMode="auto">
              <a:xfrm>
                <a:off x="2155" y="0"/>
                <a:ext cx="375" cy="480"/>
              </a:xfrm>
              <a:custGeom>
                <a:avLst/>
                <a:gdLst>
                  <a:gd name="T0" fmla="*/ 432 w 1837"/>
                  <a:gd name="T1" fmla="*/ 1906 h 2357"/>
                  <a:gd name="T2" fmla="*/ 897 w 1837"/>
                  <a:gd name="T3" fmla="*/ 2348 h 2357"/>
                  <a:gd name="T4" fmla="*/ 941 w 1837"/>
                  <a:gd name="T5" fmla="*/ 2348 h 2357"/>
                  <a:gd name="T6" fmla="*/ 1837 w 1837"/>
                  <a:gd name="T7" fmla="*/ 909 h 2357"/>
                  <a:gd name="T8" fmla="*/ 920 w 1837"/>
                  <a:gd name="T9" fmla="*/ 0 h 2357"/>
                  <a:gd name="T10" fmla="*/ 2 w 1837"/>
                  <a:gd name="T11" fmla="*/ 909 h 2357"/>
                  <a:gd name="T12" fmla="*/ 432 w 1837"/>
                  <a:gd name="T13" fmla="*/ 1906 h 2357"/>
                  <a:gd name="T14" fmla="*/ 918 w 1837"/>
                  <a:gd name="T15" fmla="*/ 72 h 2357"/>
                  <a:gd name="T16" fmla="*/ 1762 w 1837"/>
                  <a:gd name="T17" fmla="*/ 908 h 2357"/>
                  <a:gd name="T18" fmla="*/ 1432 w 1837"/>
                  <a:gd name="T19" fmla="*/ 1748 h 2357"/>
                  <a:gd name="T20" fmla="*/ 960 w 1837"/>
                  <a:gd name="T21" fmla="*/ 2234 h 2357"/>
                  <a:gd name="T22" fmla="*/ 918 w 1837"/>
                  <a:gd name="T23" fmla="*/ 2269 h 2357"/>
                  <a:gd name="T24" fmla="*/ 875 w 1837"/>
                  <a:gd name="T25" fmla="*/ 2234 h 2357"/>
                  <a:gd name="T26" fmla="*/ 403 w 1837"/>
                  <a:gd name="T27" fmla="*/ 1748 h 2357"/>
                  <a:gd name="T28" fmla="*/ 73 w 1837"/>
                  <a:gd name="T29" fmla="*/ 906 h 2357"/>
                  <a:gd name="T30" fmla="*/ 918 w 1837"/>
                  <a:gd name="T31" fmla="*/ 72 h 2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37" h="2357">
                    <a:moveTo>
                      <a:pt x="432" y="1906"/>
                    </a:moveTo>
                    <a:cubicBezTo>
                      <a:pt x="657" y="2171"/>
                      <a:pt x="886" y="2341"/>
                      <a:pt x="897" y="2348"/>
                    </a:cubicBezTo>
                    <a:cubicBezTo>
                      <a:pt x="909" y="2357"/>
                      <a:pt x="928" y="2357"/>
                      <a:pt x="941" y="2348"/>
                    </a:cubicBezTo>
                    <a:cubicBezTo>
                      <a:pt x="977" y="2322"/>
                      <a:pt x="1837" y="1686"/>
                      <a:pt x="1837" y="909"/>
                    </a:cubicBezTo>
                    <a:cubicBezTo>
                      <a:pt x="1837" y="409"/>
                      <a:pt x="1425" y="0"/>
                      <a:pt x="920" y="0"/>
                    </a:cubicBezTo>
                    <a:cubicBezTo>
                      <a:pt x="414" y="0"/>
                      <a:pt x="2" y="408"/>
                      <a:pt x="2" y="909"/>
                    </a:cubicBezTo>
                    <a:cubicBezTo>
                      <a:pt x="0" y="1128"/>
                      <a:pt x="76" y="1481"/>
                      <a:pt x="432" y="1906"/>
                    </a:cubicBezTo>
                    <a:close/>
                    <a:moveTo>
                      <a:pt x="918" y="72"/>
                    </a:moveTo>
                    <a:cubicBezTo>
                      <a:pt x="1382" y="72"/>
                      <a:pt x="1762" y="448"/>
                      <a:pt x="1762" y="908"/>
                    </a:cubicBezTo>
                    <a:cubicBezTo>
                      <a:pt x="1762" y="1176"/>
                      <a:pt x="1651" y="1458"/>
                      <a:pt x="1432" y="1748"/>
                    </a:cubicBezTo>
                    <a:cubicBezTo>
                      <a:pt x="1258" y="1978"/>
                      <a:pt x="1062" y="2151"/>
                      <a:pt x="960" y="2234"/>
                    </a:cubicBezTo>
                    <a:cubicBezTo>
                      <a:pt x="918" y="2269"/>
                      <a:pt x="918" y="2269"/>
                      <a:pt x="918" y="2269"/>
                    </a:cubicBezTo>
                    <a:cubicBezTo>
                      <a:pt x="875" y="2234"/>
                      <a:pt x="875" y="2234"/>
                      <a:pt x="875" y="2234"/>
                    </a:cubicBezTo>
                    <a:cubicBezTo>
                      <a:pt x="773" y="2150"/>
                      <a:pt x="577" y="1978"/>
                      <a:pt x="403" y="1748"/>
                    </a:cubicBezTo>
                    <a:cubicBezTo>
                      <a:pt x="184" y="1458"/>
                      <a:pt x="73" y="1176"/>
                      <a:pt x="73" y="906"/>
                    </a:cubicBezTo>
                    <a:cubicBezTo>
                      <a:pt x="74" y="448"/>
                      <a:pt x="453" y="72"/>
                      <a:pt x="918"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s-ES" sz="1600" b="0" i="0" u="none" strike="noStrike" kern="0" cap="none" spc="0" normalizeH="0" baseline="0" noProof="0">
                  <a:ln>
                    <a:noFill/>
                  </a:ln>
                  <a:solidFill>
                    <a:prstClr val="black"/>
                  </a:solidFill>
                  <a:effectLst/>
                  <a:uLnTx/>
                  <a:uFillTx/>
                </a:endParaRPr>
              </a:p>
            </p:txBody>
          </p:sp>
        </p:grpSp>
        <p:sp>
          <p:nvSpPr>
            <p:cNvPr id="64" name="CuadroTexto 63"/>
            <p:cNvSpPr txBox="1"/>
            <p:nvPr userDrawn="1"/>
          </p:nvSpPr>
          <p:spPr>
            <a:xfrm>
              <a:off x="8018252" y="2301922"/>
              <a:ext cx="3828535" cy="984885"/>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s-ES" sz="1600" b="1" i="0" u="none" strike="noStrike" kern="0" cap="none" spc="0" normalizeH="0" baseline="0" noProof="0" dirty="0">
                  <a:ln>
                    <a:noFill/>
                  </a:ln>
                  <a:solidFill>
                    <a:prstClr val="white"/>
                  </a:solidFill>
                  <a:effectLst/>
                  <a:uLnTx/>
                  <a:uFillTx/>
                </a:rPr>
                <a:t>Cádiz</a:t>
              </a:r>
              <a:endParaRPr kumimoji="0" lang="es-ES" sz="1400" b="1" i="0" u="none" strike="noStrike" kern="0" cap="none" spc="0" normalizeH="0" baseline="0" noProof="0" dirty="0">
                <a:ln>
                  <a:noFill/>
                </a:ln>
                <a:solidFill>
                  <a:prstClr val="white"/>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s-ES" sz="1400" b="0" i="0" u="none" strike="noStrike" kern="0" cap="none" spc="0" normalizeH="0" baseline="0" noProof="0" dirty="0">
                  <a:ln>
                    <a:noFill/>
                  </a:ln>
                  <a:solidFill>
                    <a:prstClr val="white"/>
                  </a:solidFill>
                  <a:effectLst/>
                  <a:uLnTx/>
                  <a:uFillTx/>
                </a:rPr>
                <a:t>Edificio Jerez Parque Empresarial, </a:t>
              </a:r>
              <a:br>
                <a:rPr kumimoji="0" lang="es-ES" sz="1400" b="0" i="0" u="none" strike="noStrike" kern="0" cap="none" spc="0" normalizeH="0" baseline="0" noProof="0" dirty="0">
                  <a:ln>
                    <a:noFill/>
                  </a:ln>
                  <a:solidFill>
                    <a:prstClr val="white"/>
                  </a:solidFill>
                  <a:effectLst/>
                  <a:uLnTx/>
                  <a:uFillTx/>
                </a:rPr>
              </a:br>
              <a:r>
                <a:rPr kumimoji="0" lang="es-ES" sz="1400" b="0" i="0" u="none" strike="noStrike" kern="0" cap="none" spc="0" normalizeH="0" baseline="0" noProof="0" dirty="0">
                  <a:ln>
                    <a:noFill/>
                  </a:ln>
                  <a:solidFill>
                    <a:prstClr val="white"/>
                  </a:solidFill>
                  <a:effectLst/>
                  <a:uLnTx/>
                  <a:uFillTx/>
                </a:rPr>
                <a:t>Calle del Desarrollo 2; oficina 12, </a:t>
              </a:r>
              <a:br>
                <a:rPr kumimoji="0" lang="es-ES" sz="1400" b="0" i="0" u="none" strike="noStrike" kern="0" cap="none" spc="0" normalizeH="0" baseline="0" noProof="0" dirty="0">
                  <a:ln>
                    <a:noFill/>
                  </a:ln>
                  <a:solidFill>
                    <a:prstClr val="white"/>
                  </a:solidFill>
                  <a:effectLst/>
                  <a:uLnTx/>
                  <a:uFillTx/>
                </a:rPr>
              </a:br>
              <a:r>
                <a:rPr kumimoji="0" lang="es-ES" sz="1400" b="0" i="0" u="none" strike="noStrike" kern="0" cap="none" spc="0" normalizeH="0" baseline="0" noProof="0" dirty="0">
                  <a:ln>
                    <a:noFill/>
                  </a:ln>
                  <a:solidFill>
                    <a:prstClr val="white"/>
                  </a:solidFill>
                  <a:effectLst/>
                  <a:uLnTx/>
                  <a:uFillTx/>
                </a:rPr>
                <a:t>planta 1, 11047, Jerez de la Frontera, Cádiz </a:t>
              </a:r>
            </a:p>
          </p:txBody>
        </p:sp>
      </p:grpSp>
      <p:sp>
        <p:nvSpPr>
          <p:cNvPr id="67" name="CuadroTexto 66"/>
          <p:cNvSpPr txBox="1"/>
          <p:nvPr userDrawn="1"/>
        </p:nvSpPr>
        <p:spPr>
          <a:xfrm>
            <a:off x="8104517" y="4527655"/>
            <a:ext cx="3768150" cy="984885"/>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s-ES" sz="1600" b="1" i="0" u="none" strike="noStrike" kern="0" cap="none" spc="0" normalizeH="0" baseline="0" noProof="0" dirty="0">
                <a:ln>
                  <a:noFill/>
                </a:ln>
                <a:solidFill>
                  <a:prstClr val="white"/>
                </a:solidFill>
                <a:effectLst/>
                <a:uLnTx/>
                <a:uFillTx/>
              </a:rPr>
              <a:t>Zaragoza</a:t>
            </a:r>
            <a:endParaRPr kumimoji="0" lang="es-ES" sz="1400" b="1" i="0" u="none" strike="noStrike" kern="0" cap="none" spc="0" normalizeH="0" baseline="0" noProof="0" dirty="0">
              <a:ln>
                <a:noFill/>
              </a:ln>
              <a:solidFill>
                <a:prstClr val="white"/>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s-ES" sz="1400" b="0" i="0" u="none" strike="noStrike" kern="0" cap="none" spc="0" normalizeH="0" baseline="0" noProof="0" dirty="0">
                <a:ln>
                  <a:noFill/>
                </a:ln>
                <a:solidFill>
                  <a:prstClr val="white"/>
                </a:solidFill>
                <a:effectLst/>
                <a:uLnTx/>
                <a:uFillTx/>
              </a:rPr>
              <a:t>Centro Tecnológico TIC XXI C/Bari, 57</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s-ES" sz="1400" b="0" i="0" u="none" strike="noStrike" kern="0" cap="none" spc="0" normalizeH="0" baseline="0" noProof="0" dirty="0">
                <a:ln>
                  <a:noFill/>
                </a:ln>
                <a:solidFill>
                  <a:prstClr val="white"/>
                </a:solidFill>
                <a:effectLst/>
                <a:uLnTx/>
                <a:uFillTx/>
              </a:rPr>
              <a:t> Plataforma Logística (PLA-ZA),</a:t>
            </a:r>
            <a:br>
              <a:rPr kumimoji="0" lang="es-ES" sz="1400" b="0" i="0" u="none" strike="noStrike" kern="0" cap="none" spc="0" normalizeH="0" baseline="0" noProof="0" dirty="0">
                <a:ln>
                  <a:noFill/>
                </a:ln>
                <a:solidFill>
                  <a:prstClr val="white"/>
                </a:solidFill>
                <a:effectLst/>
                <a:uLnTx/>
                <a:uFillTx/>
              </a:rPr>
            </a:br>
            <a:r>
              <a:rPr kumimoji="0" lang="es-ES" sz="1400" b="0" i="0" u="none" strike="noStrike" kern="0" cap="none" spc="0" normalizeH="0" baseline="0" noProof="0" dirty="0">
                <a:ln>
                  <a:noFill/>
                </a:ln>
                <a:solidFill>
                  <a:prstClr val="white"/>
                </a:solidFill>
                <a:effectLst/>
                <a:uLnTx/>
                <a:uFillTx/>
              </a:rPr>
              <a:t> 50197, Zaragoza</a:t>
            </a:r>
          </a:p>
        </p:txBody>
      </p:sp>
      <p:grpSp>
        <p:nvGrpSpPr>
          <p:cNvPr id="68" name="Grupo 67"/>
          <p:cNvGrpSpPr/>
          <p:nvPr userDrawn="1"/>
        </p:nvGrpSpPr>
        <p:grpSpPr>
          <a:xfrm>
            <a:off x="7355380" y="3472875"/>
            <a:ext cx="4492303" cy="769441"/>
            <a:chOff x="7355380" y="4862384"/>
            <a:chExt cx="4492303" cy="769441"/>
          </a:xfrm>
        </p:grpSpPr>
        <p:grpSp>
          <p:nvGrpSpPr>
            <p:cNvPr id="69" name="Group 241"/>
            <p:cNvGrpSpPr>
              <a:grpSpLocks noChangeAspect="1"/>
            </p:cNvGrpSpPr>
            <p:nvPr userDrawn="1"/>
          </p:nvGrpSpPr>
          <p:grpSpPr bwMode="auto">
            <a:xfrm>
              <a:off x="7355380" y="5041944"/>
              <a:ext cx="321024" cy="410911"/>
              <a:chOff x="2155" y="-17"/>
              <a:chExt cx="375" cy="480"/>
            </a:xfrm>
            <a:solidFill>
              <a:sysClr val="window" lastClr="FFFFFF"/>
            </a:solidFill>
          </p:grpSpPr>
          <p:sp>
            <p:nvSpPr>
              <p:cNvPr id="71" name="Freeform 242"/>
              <p:cNvSpPr>
                <a:spLocks noEditPoints="1"/>
              </p:cNvSpPr>
              <p:nvPr/>
            </p:nvSpPr>
            <p:spPr bwMode="auto">
              <a:xfrm>
                <a:off x="2260" y="105"/>
                <a:ext cx="164" cy="163"/>
              </a:xfrm>
              <a:custGeom>
                <a:avLst/>
                <a:gdLst>
                  <a:gd name="T0" fmla="*/ 401 w 801"/>
                  <a:gd name="T1" fmla="*/ 0 h 800"/>
                  <a:gd name="T2" fmla="*/ 0 w 801"/>
                  <a:gd name="T3" fmla="*/ 400 h 800"/>
                  <a:gd name="T4" fmla="*/ 401 w 801"/>
                  <a:gd name="T5" fmla="*/ 800 h 800"/>
                  <a:gd name="T6" fmla="*/ 801 w 801"/>
                  <a:gd name="T7" fmla="*/ 400 h 800"/>
                  <a:gd name="T8" fmla="*/ 401 w 801"/>
                  <a:gd name="T9" fmla="*/ 0 h 800"/>
                  <a:gd name="T10" fmla="*/ 401 w 801"/>
                  <a:gd name="T11" fmla="*/ 726 h 800"/>
                  <a:gd name="T12" fmla="*/ 74 w 801"/>
                  <a:gd name="T13" fmla="*/ 400 h 800"/>
                  <a:gd name="T14" fmla="*/ 401 w 801"/>
                  <a:gd name="T15" fmla="*/ 74 h 800"/>
                  <a:gd name="T16" fmla="*/ 727 w 801"/>
                  <a:gd name="T17" fmla="*/ 400 h 800"/>
                  <a:gd name="T18" fmla="*/ 401 w 801"/>
                  <a:gd name="T19" fmla="*/ 726 h 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01" h="800">
                    <a:moveTo>
                      <a:pt x="401" y="0"/>
                    </a:moveTo>
                    <a:cubicBezTo>
                      <a:pt x="180" y="0"/>
                      <a:pt x="0" y="179"/>
                      <a:pt x="0" y="400"/>
                    </a:cubicBezTo>
                    <a:cubicBezTo>
                      <a:pt x="0" y="621"/>
                      <a:pt x="180" y="800"/>
                      <a:pt x="401" y="800"/>
                    </a:cubicBezTo>
                    <a:cubicBezTo>
                      <a:pt x="621" y="800"/>
                      <a:pt x="801" y="621"/>
                      <a:pt x="801" y="400"/>
                    </a:cubicBezTo>
                    <a:cubicBezTo>
                      <a:pt x="801" y="179"/>
                      <a:pt x="622" y="0"/>
                      <a:pt x="401" y="0"/>
                    </a:cubicBezTo>
                    <a:close/>
                    <a:moveTo>
                      <a:pt x="401" y="726"/>
                    </a:moveTo>
                    <a:cubicBezTo>
                      <a:pt x="221" y="726"/>
                      <a:pt x="74" y="579"/>
                      <a:pt x="74" y="400"/>
                    </a:cubicBezTo>
                    <a:cubicBezTo>
                      <a:pt x="74" y="221"/>
                      <a:pt x="222" y="74"/>
                      <a:pt x="401" y="74"/>
                    </a:cubicBezTo>
                    <a:cubicBezTo>
                      <a:pt x="580" y="74"/>
                      <a:pt x="727" y="222"/>
                      <a:pt x="727" y="400"/>
                    </a:cubicBezTo>
                    <a:cubicBezTo>
                      <a:pt x="727" y="579"/>
                      <a:pt x="581" y="726"/>
                      <a:pt x="401" y="7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s-ES" sz="1600" b="0" i="0" u="none" strike="noStrike" kern="0" cap="none" spc="0" normalizeH="0" baseline="0" noProof="0">
                  <a:ln>
                    <a:noFill/>
                  </a:ln>
                  <a:solidFill>
                    <a:prstClr val="black"/>
                  </a:solidFill>
                  <a:effectLst/>
                  <a:uLnTx/>
                  <a:uFillTx/>
                </a:endParaRPr>
              </a:p>
            </p:txBody>
          </p:sp>
          <p:sp>
            <p:nvSpPr>
              <p:cNvPr id="72" name="Freeform 243"/>
              <p:cNvSpPr>
                <a:spLocks noEditPoints="1"/>
              </p:cNvSpPr>
              <p:nvPr/>
            </p:nvSpPr>
            <p:spPr bwMode="auto">
              <a:xfrm>
                <a:off x="2155" y="-17"/>
                <a:ext cx="375" cy="480"/>
              </a:xfrm>
              <a:custGeom>
                <a:avLst/>
                <a:gdLst>
                  <a:gd name="T0" fmla="*/ 432 w 1837"/>
                  <a:gd name="T1" fmla="*/ 1906 h 2357"/>
                  <a:gd name="T2" fmla="*/ 897 w 1837"/>
                  <a:gd name="T3" fmla="*/ 2348 h 2357"/>
                  <a:gd name="T4" fmla="*/ 941 w 1837"/>
                  <a:gd name="T5" fmla="*/ 2348 h 2357"/>
                  <a:gd name="T6" fmla="*/ 1837 w 1837"/>
                  <a:gd name="T7" fmla="*/ 909 h 2357"/>
                  <a:gd name="T8" fmla="*/ 920 w 1837"/>
                  <a:gd name="T9" fmla="*/ 0 h 2357"/>
                  <a:gd name="T10" fmla="*/ 2 w 1837"/>
                  <a:gd name="T11" fmla="*/ 909 h 2357"/>
                  <a:gd name="T12" fmla="*/ 432 w 1837"/>
                  <a:gd name="T13" fmla="*/ 1906 h 2357"/>
                  <a:gd name="T14" fmla="*/ 918 w 1837"/>
                  <a:gd name="T15" fmla="*/ 72 h 2357"/>
                  <a:gd name="T16" fmla="*/ 1762 w 1837"/>
                  <a:gd name="T17" fmla="*/ 908 h 2357"/>
                  <a:gd name="T18" fmla="*/ 1432 w 1837"/>
                  <a:gd name="T19" fmla="*/ 1748 h 2357"/>
                  <a:gd name="T20" fmla="*/ 960 w 1837"/>
                  <a:gd name="T21" fmla="*/ 2234 h 2357"/>
                  <a:gd name="T22" fmla="*/ 918 w 1837"/>
                  <a:gd name="T23" fmla="*/ 2269 h 2357"/>
                  <a:gd name="T24" fmla="*/ 875 w 1837"/>
                  <a:gd name="T25" fmla="*/ 2234 h 2357"/>
                  <a:gd name="T26" fmla="*/ 403 w 1837"/>
                  <a:gd name="T27" fmla="*/ 1748 h 2357"/>
                  <a:gd name="T28" fmla="*/ 73 w 1837"/>
                  <a:gd name="T29" fmla="*/ 906 h 2357"/>
                  <a:gd name="T30" fmla="*/ 918 w 1837"/>
                  <a:gd name="T31" fmla="*/ 72 h 2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37" h="2357">
                    <a:moveTo>
                      <a:pt x="432" y="1906"/>
                    </a:moveTo>
                    <a:cubicBezTo>
                      <a:pt x="657" y="2171"/>
                      <a:pt x="886" y="2341"/>
                      <a:pt x="897" y="2348"/>
                    </a:cubicBezTo>
                    <a:cubicBezTo>
                      <a:pt x="909" y="2357"/>
                      <a:pt x="928" y="2357"/>
                      <a:pt x="941" y="2348"/>
                    </a:cubicBezTo>
                    <a:cubicBezTo>
                      <a:pt x="977" y="2322"/>
                      <a:pt x="1837" y="1686"/>
                      <a:pt x="1837" y="909"/>
                    </a:cubicBezTo>
                    <a:cubicBezTo>
                      <a:pt x="1837" y="409"/>
                      <a:pt x="1425" y="0"/>
                      <a:pt x="920" y="0"/>
                    </a:cubicBezTo>
                    <a:cubicBezTo>
                      <a:pt x="414" y="0"/>
                      <a:pt x="2" y="408"/>
                      <a:pt x="2" y="909"/>
                    </a:cubicBezTo>
                    <a:cubicBezTo>
                      <a:pt x="0" y="1128"/>
                      <a:pt x="76" y="1481"/>
                      <a:pt x="432" y="1906"/>
                    </a:cubicBezTo>
                    <a:close/>
                    <a:moveTo>
                      <a:pt x="918" y="72"/>
                    </a:moveTo>
                    <a:cubicBezTo>
                      <a:pt x="1382" y="72"/>
                      <a:pt x="1762" y="448"/>
                      <a:pt x="1762" y="908"/>
                    </a:cubicBezTo>
                    <a:cubicBezTo>
                      <a:pt x="1762" y="1176"/>
                      <a:pt x="1651" y="1458"/>
                      <a:pt x="1432" y="1748"/>
                    </a:cubicBezTo>
                    <a:cubicBezTo>
                      <a:pt x="1258" y="1978"/>
                      <a:pt x="1062" y="2151"/>
                      <a:pt x="960" y="2234"/>
                    </a:cubicBezTo>
                    <a:cubicBezTo>
                      <a:pt x="918" y="2269"/>
                      <a:pt x="918" y="2269"/>
                      <a:pt x="918" y="2269"/>
                    </a:cubicBezTo>
                    <a:cubicBezTo>
                      <a:pt x="875" y="2234"/>
                      <a:pt x="875" y="2234"/>
                      <a:pt x="875" y="2234"/>
                    </a:cubicBezTo>
                    <a:cubicBezTo>
                      <a:pt x="773" y="2150"/>
                      <a:pt x="577" y="1978"/>
                      <a:pt x="403" y="1748"/>
                    </a:cubicBezTo>
                    <a:cubicBezTo>
                      <a:pt x="184" y="1458"/>
                      <a:pt x="73" y="1176"/>
                      <a:pt x="73" y="906"/>
                    </a:cubicBezTo>
                    <a:cubicBezTo>
                      <a:pt x="74" y="448"/>
                      <a:pt x="453" y="72"/>
                      <a:pt x="918"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s-ES" sz="1600" b="0" i="0" u="none" strike="noStrike" kern="0" cap="none" spc="0" normalizeH="0" baseline="0" noProof="0">
                  <a:ln>
                    <a:noFill/>
                  </a:ln>
                  <a:solidFill>
                    <a:prstClr val="black"/>
                  </a:solidFill>
                  <a:effectLst/>
                  <a:uLnTx/>
                  <a:uFillTx/>
                </a:endParaRPr>
              </a:p>
            </p:txBody>
          </p:sp>
        </p:grpSp>
        <p:sp>
          <p:nvSpPr>
            <p:cNvPr id="70" name="CuadroTexto 69"/>
            <p:cNvSpPr txBox="1"/>
            <p:nvPr userDrawn="1"/>
          </p:nvSpPr>
          <p:spPr>
            <a:xfrm>
              <a:off x="8208929" y="4862384"/>
              <a:ext cx="3638754" cy="769441"/>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s-ES" sz="1600" b="1" i="0" u="none" strike="noStrike" kern="0" cap="none" spc="0" normalizeH="0" baseline="0" noProof="0" dirty="0">
                  <a:ln>
                    <a:noFill/>
                  </a:ln>
                  <a:solidFill>
                    <a:prstClr val="white"/>
                  </a:solidFill>
                  <a:effectLst/>
                  <a:uLnTx/>
                  <a:uFillTx/>
                </a:rPr>
                <a:t>A Coruña</a:t>
              </a:r>
              <a:endParaRPr kumimoji="0" lang="es-ES" sz="1400" b="1" i="0" u="none" strike="noStrike" kern="0" cap="none" spc="0" normalizeH="0" baseline="0" noProof="0" dirty="0">
                <a:ln>
                  <a:noFill/>
                </a:ln>
                <a:solidFill>
                  <a:prstClr val="white"/>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s-ES" sz="1400" b="0" i="0" u="none" strike="noStrike" kern="0" cap="none" spc="0" normalizeH="0" baseline="0" noProof="0" dirty="0">
                  <a:ln>
                    <a:noFill/>
                  </a:ln>
                  <a:solidFill>
                    <a:prstClr val="white"/>
                  </a:solidFill>
                  <a:effectLst/>
                  <a:uLnTx/>
                  <a:uFillTx/>
                </a:rPr>
                <a:t>Edificio </a:t>
              </a:r>
              <a:r>
                <a:rPr kumimoji="0" lang="es-ES" sz="1400" b="0" i="0" u="none" strike="noStrike" kern="0" cap="none" spc="0" normalizeH="0" baseline="0" noProof="0" dirty="0" err="1">
                  <a:ln>
                    <a:noFill/>
                  </a:ln>
                  <a:solidFill>
                    <a:prstClr val="white"/>
                  </a:solidFill>
                  <a:effectLst/>
                  <a:uLnTx/>
                  <a:uFillTx/>
                </a:rPr>
                <a:t>Mans</a:t>
              </a:r>
              <a:r>
                <a:rPr kumimoji="0" lang="es-ES" sz="1400" b="0" i="0" u="none" strike="noStrike" kern="0" cap="none" spc="0" normalizeH="0" baseline="0" noProof="0" dirty="0">
                  <a:ln>
                    <a:noFill/>
                  </a:ln>
                  <a:solidFill>
                    <a:prstClr val="white"/>
                  </a:solidFill>
                  <a:effectLst/>
                  <a:uLnTx/>
                  <a:uFillTx/>
                </a:rPr>
                <a:t>, Polígono de </a:t>
              </a:r>
              <a:r>
                <a:rPr kumimoji="0" lang="es-ES" sz="1400" b="0" i="0" u="none" strike="noStrike" kern="0" cap="none" spc="0" normalizeH="0" baseline="0" noProof="0" dirty="0" err="1">
                  <a:ln>
                    <a:noFill/>
                  </a:ln>
                  <a:solidFill>
                    <a:prstClr val="white"/>
                  </a:solidFill>
                  <a:effectLst/>
                  <a:uLnTx/>
                  <a:uFillTx/>
                </a:rPr>
                <a:t>Pocomaco</a:t>
              </a:r>
              <a:r>
                <a:rPr kumimoji="0" lang="es-ES" sz="1400" b="0" i="0" u="none" strike="noStrike" kern="0" cap="none" spc="0" normalizeH="0" baseline="0" noProof="0" dirty="0">
                  <a:ln>
                    <a:noFill/>
                  </a:ln>
                  <a:solidFill>
                    <a:prstClr val="white"/>
                  </a:solidFill>
                  <a:effectLst/>
                  <a:uLnTx/>
                  <a:uFillTx/>
                </a:rPr>
                <a:t>, </a:t>
              </a:r>
              <a:br>
                <a:rPr kumimoji="0" lang="es-ES" sz="1400" b="0" i="0" u="none" strike="noStrike" kern="0" cap="none" spc="0" normalizeH="0" baseline="0" noProof="0" dirty="0">
                  <a:ln>
                    <a:noFill/>
                  </a:ln>
                  <a:solidFill>
                    <a:prstClr val="white"/>
                  </a:solidFill>
                  <a:effectLst/>
                  <a:uLnTx/>
                  <a:uFillTx/>
                </a:rPr>
              </a:br>
              <a:r>
                <a:rPr kumimoji="0" lang="es-ES" sz="1400" b="0" i="0" u="none" strike="noStrike" kern="0" cap="none" spc="0" normalizeH="0" baseline="0" noProof="0" dirty="0">
                  <a:ln>
                    <a:noFill/>
                  </a:ln>
                  <a:solidFill>
                    <a:prstClr val="white"/>
                  </a:solidFill>
                  <a:effectLst/>
                  <a:uLnTx/>
                  <a:uFillTx/>
                </a:rPr>
                <a:t>parcela D22, 15190 A Coruña</a:t>
              </a:r>
            </a:p>
          </p:txBody>
        </p:sp>
      </p:grpSp>
      <p:grpSp>
        <p:nvGrpSpPr>
          <p:cNvPr id="73" name="Group 241"/>
          <p:cNvGrpSpPr>
            <a:grpSpLocks noChangeAspect="1"/>
          </p:cNvGrpSpPr>
          <p:nvPr userDrawn="1"/>
        </p:nvGrpSpPr>
        <p:grpSpPr bwMode="auto">
          <a:xfrm>
            <a:off x="7361609" y="5967046"/>
            <a:ext cx="321024" cy="410911"/>
            <a:chOff x="2155" y="0"/>
            <a:chExt cx="375" cy="480"/>
          </a:xfrm>
          <a:solidFill>
            <a:sysClr val="window" lastClr="FFFFFF"/>
          </a:solidFill>
        </p:grpSpPr>
        <p:sp>
          <p:nvSpPr>
            <p:cNvPr id="74" name="Freeform 242"/>
            <p:cNvSpPr>
              <a:spLocks noEditPoints="1"/>
            </p:cNvSpPr>
            <p:nvPr/>
          </p:nvSpPr>
          <p:spPr bwMode="auto">
            <a:xfrm>
              <a:off x="2260" y="105"/>
              <a:ext cx="164" cy="163"/>
            </a:xfrm>
            <a:custGeom>
              <a:avLst/>
              <a:gdLst>
                <a:gd name="T0" fmla="*/ 401 w 801"/>
                <a:gd name="T1" fmla="*/ 0 h 800"/>
                <a:gd name="T2" fmla="*/ 0 w 801"/>
                <a:gd name="T3" fmla="*/ 400 h 800"/>
                <a:gd name="T4" fmla="*/ 401 w 801"/>
                <a:gd name="T5" fmla="*/ 800 h 800"/>
                <a:gd name="T6" fmla="*/ 801 w 801"/>
                <a:gd name="T7" fmla="*/ 400 h 800"/>
                <a:gd name="T8" fmla="*/ 401 w 801"/>
                <a:gd name="T9" fmla="*/ 0 h 800"/>
                <a:gd name="T10" fmla="*/ 401 w 801"/>
                <a:gd name="T11" fmla="*/ 726 h 800"/>
                <a:gd name="T12" fmla="*/ 74 w 801"/>
                <a:gd name="T13" fmla="*/ 400 h 800"/>
                <a:gd name="T14" fmla="*/ 401 w 801"/>
                <a:gd name="T15" fmla="*/ 74 h 800"/>
                <a:gd name="T16" fmla="*/ 727 w 801"/>
                <a:gd name="T17" fmla="*/ 400 h 800"/>
                <a:gd name="T18" fmla="*/ 401 w 801"/>
                <a:gd name="T19" fmla="*/ 726 h 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01" h="800">
                  <a:moveTo>
                    <a:pt x="401" y="0"/>
                  </a:moveTo>
                  <a:cubicBezTo>
                    <a:pt x="180" y="0"/>
                    <a:pt x="0" y="179"/>
                    <a:pt x="0" y="400"/>
                  </a:cubicBezTo>
                  <a:cubicBezTo>
                    <a:pt x="0" y="621"/>
                    <a:pt x="180" y="800"/>
                    <a:pt x="401" y="800"/>
                  </a:cubicBezTo>
                  <a:cubicBezTo>
                    <a:pt x="621" y="800"/>
                    <a:pt x="801" y="621"/>
                    <a:pt x="801" y="400"/>
                  </a:cubicBezTo>
                  <a:cubicBezTo>
                    <a:pt x="801" y="179"/>
                    <a:pt x="622" y="0"/>
                    <a:pt x="401" y="0"/>
                  </a:cubicBezTo>
                  <a:close/>
                  <a:moveTo>
                    <a:pt x="401" y="726"/>
                  </a:moveTo>
                  <a:cubicBezTo>
                    <a:pt x="221" y="726"/>
                    <a:pt x="74" y="579"/>
                    <a:pt x="74" y="400"/>
                  </a:cubicBezTo>
                  <a:cubicBezTo>
                    <a:pt x="74" y="221"/>
                    <a:pt x="222" y="74"/>
                    <a:pt x="401" y="74"/>
                  </a:cubicBezTo>
                  <a:cubicBezTo>
                    <a:pt x="580" y="74"/>
                    <a:pt x="727" y="222"/>
                    <a:pt x="727" y="400"/>
                  </a:cubicBezTo>
                  <a:cubicBezTo>
                    <a:pt x="727" y="579"/>
                    <a:pt x="581" y="726"/>
                    <a:pt x="401" y="7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prstClr val="black"/>
                </a:solidFill>
                <a:effectLst/>
                <a:uLnTx/>
                <a:uFillTx/>
              </a:endParaRPr>
            </a:p>
          </p:txBody>
        </p:sp>
        <p:sp>
          <p:nvSpPr>
            <p:cNvPr id="75" name="Freeform 243"/>
            <p:cNvSpPr>
              <a:spLocks noEditPoints="1"/>
            </p:cNvSpPr>
            <p:nvPr/>
          </p:nvSpPr>
          <p:spPr bwMode="auto">
            <a:xfrm>
              <a:off x="2155" y="0"/>
              <a:ext cx="375" cy="480"/>
            </a:xfrm>
            <a:custGeom>
              <a:avLst/>
              <a:gdLst>
                <a:gd name="T0" fmla="*/ 432 w 1837"/>
                <a:gd name="T1" fmla="*/ 1906 h 2357"/>
                <a:gd name="T2" fmla="*/ 897 w 1837"/>
                <a:gd name="T3" fmla="*/ 2348 h 2357"/>
                <a:gd name="T4" fmla="*/ 941 w 1837"/>
                <a:gd name="T5" fmla="*/ 2348 h 2357"/>
                <a:gd name="T6" fmla="*/ 1837 w 1837"/>
                <a:gd name="T7" fmla="*/ 909 h 2357"/>
                <a:gd name="T8" fmla="*/ 920 w 1837"/>
                <a:gd name="T9" fmla="*/ 0 h 2357"/>
                <a:gd name="T10" fmla="*/ 2 w 1837"/>
                <a:gd name="T11" fmla="*/ 909 h 2357"/>
                <a:gd name="T12" fmla="*/ 432 w 1837"/>
                <a:gd name="T13" fmla="*/ 1906 h 2357"/>
                <a:gd name="T14" fmla="*/ 918 w 1837"/>
                <a:gd name="T15" fmla="*/ 72 h 2357"/>
                <a:gd name="T16" fmla="*/ 1762 w 1837"/>
                <a:gd name="T17" fmla="*/ 908 h 2357"/>
                <a:gd name="T18" fmla="*/ 1432 w 1837"/>
                <a:gd name="T19" fmla="*/ 1748 h 2357"/>
                <a:gd name="T20" fmla="*/ 960 w 1837"/>
                <a:gd name="T21" fmla="*/ 2234 h 2357"/>
                <a:gd name="T22" fmla="*/ 918 w 1837"/>
                <a:gd name="T23" fmla="*/ 2269 h 2357"/>
                <a:gd name="T24" fmla="*/ 875 w 1837"/>
                <a:gd name="T25" fmla="*/ 2234 h 2357"/>
                <a:gd name="T26" fmla="*/ 403 w 1837"/>
                <a:gd name="T27" fmla="*/ 1748 h 2357"/>
                <a:gd name="T28" fmla="*/ 73 w 1837"/>
                <a:gd name="T29" fmla="*/ 906 h 2357"/>
                <a:gd name="T30" fmla="*/ 918 w 1837"/>
                <a:gd name="T31" fmla="*/ 72 h 2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37" h="2357">
                  <a:moveTo>
                    <a:pt x="432" y="1906"/>
                  </a:moveTo>
                  <a:cubicBezTo>
                    <a:pt x="657" y="2171"/>
                    <a:pt x="886" y="2341"/>
                    <a:pt x="897" y="2348"/>
                  </a:cubicBezTo>
                  <a:cubicBezTo>
                    <a:pt x="909" y="2357"/>
                    <a:pt x="928" y="2357"/>
                    <a:pt x="941" y="2348"/>
                  </a:cubicBezTo>
                  <a:cubicBezTo>
                    <a:pt x="977" y="2322"/>
                    <a:pt x="1837" y="1686"/>
                    <a:pt x="1837" y="909"/>
                  </a:cubicBezTo>
                  <a:cubicBezTo>
                    <a:pt x="1837" y="409"/>
                    <a:pt x="1425" y="0"/>
                    <a:pt x="920" y="0"/>
                  </a:cubicBezTo>
                  <a:cubicBezTo>
                    <a:pt x="414" y="0"/>
                    <a:pt x="2" y="408"/>
                    <a:pt x="2" y="909"/>
                  </a:cubicBezTo>
                  <a:cubicBezTo>
                    <a:pt x="0" y="1128"/>
                    <a:pt x="76" y="1481"/>
                    <a:pt x="432" y="1906"/>
                  </a:cubicBezTo>
                  <a:close/>
                  <a:moveTo>
                    <a:pt x="918" y="72"/>
                  </a:moveTo>
                  <a:cubicBezTo>
                    <a:pt x="1382" y="72"/>
                    <a:pt x="1762" y="448"/>
                    <a:pt x="1762" y="908"/>
                  </a:cubicBezTo>
                  <a:cubicBezTo>
                    <a:pt x="1762" y="1176"/>
                    <a:pt x="1651" y="1458"/>
                    <a:pt x="1432" y="1748"/>
                  </a:cubicBezTo>
                  <a:cubicBezTo>
                    <a:pt x="1258" y="1978"/>
                    <a:pt x="1062" y="2151"/>
                    <a:pt x="960" y="2234"/>
                  </a:cubicBezTo>
                  <a:cubicBezTo>
                    <a:pt x="918" y="2269"/>
                    <a:pt x="918" y="2269"/>
                    <a:pt x="918" y="2269"/>
                  </a:cubicBezTo>
                  <a:cubicBezTo>
                    <a:pt x="875" y="2234"/>
                    <a:pt x="875" y="2234"/>
                    <a:pt x="875" y="2234"/>
                  </a:cubicBezTo>
                  <a:cubicBezTo>
                    <a:pt x="773" y="2150"/>
                    <a:pt x="577" y="1978"/>
                    <a:pt x="403" y="1748"/>
                  </a:cubicBezTo>
                  <a:cubicBezTo>
                    <a:pt x="184" y="1458"/>
                    <a:pt x="73" y="1176"/>
                    <a:pt x="73" y="906"/>
                  </a:cubicBezTo>
                  <a:cubicBezTo>
                    <a:pt x="74" y="448"/>
                    <a:pt x="453" y="72"/>
                    <a:pt x="918"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prstClr val="black"/>
                </a:solidFill>
                <a:effectLst/>
                <a:uLnTx/>
                <a:uFillTx/>
              </a:endParaRPr>
            </a:p>
          </p:txBody>
        </p:sp>
      </p:grpSp>
      <p:sp>
        <p:nvSpPr>
          <p:cNvPr id="76" name="CuadroTexto 75"/>
          <p:cNvSpPr txBox="1"/>
          <p:nvPr userDrawn="1"/>
        </p:nvSpPr>
        <p:spPr>
          <a:xfrm>
            <a:off x="8440315" y="5787780"/>
            <a:ext cx="3397846" cy="984885"/>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s-ES" sz="1600" b="1" i="0" u="none" strike="noStrike" kern="0" cap="none" spc="0" normalizeH="0" baseline="0" noProof="0" dirty="0">
                <a:ln>
                  <a:noFill/>
                </a:ln>
                <a:solidFill>
                  <a:prstClr val="white"/>
                </a:solidFill>
                <a:effectLst/>
                <a:uLnTx/>
                <a:uFillTx/>
              </a:rPr>
              <a:t>Islas Baleares</a:t>
            </a:r>
            <a:endParaRPr kumimoji="0" lang="es-ES" sz="1400" b="1" i="0" u="none" strike="noStrike" kern="0" cap="none" spc="0" normalizeH="0" baseline="0" noProof="0" dirty="0">
              <a:ln>
                <a:noFill/>
              </a:ln>
              <a:solidFill>
                <a:prstClr val="white"/>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s-ES" sz="1400" b="0" i="0" u="none" strike="noStrike" kern="0" cap="none" spc="0" normalizeH="0" baseline="0" noProof="0" dirty="0" err="1">
                <a:ln>
                  <a:noFill/>
                </a:ln>
                <a:solidFill>
                  <a:prstClr val="white"/>
                </a:solidFill>
                <a:effectLst/>
                <a:uLnTx/>
                <a:uFillTx/>
              </a:rPr>
              <a:t>Regus</a:t>
            </a:r>
            <a:r>
              <a:rPr kumimoji="0" lang="es-ES" sz="1400" b="0" i="0" u="none" strike="noStrike" kern="0" cap="none" spc="0" normalizeH="0" baseline="0" noProof="0" dirty="0">
                <a:ln>
                  <a:noFill/>
                </a:ln>
                <a:solidFill>
                  <a:prstClr val="white"/>
                </a:solidFill>
                <a:effectLst/>
                <a:uLnTx/>
                <a:uFillTx/>
              </a:rPr>
              <a:t> Palma, Polígono de Son Castello, </a:t>
            </a:r>
            <a:r>
              <a:rPr kumimoji="0" lang="es-ES" sz="1400" b="0" i="0" u="none" strike="noStrike" kern="0" cap="none" spc="0" normalizeH="0" baseline="0" noProof="0" dirty="0" err="1">
                <a:ln>
                  <a:noFill/>
                </a:ln>
                <a:solidFill>
                  <a:prstClr val="white"/>
                </a:solidFill>
                <a:effectLst/>
                <a:uLnTx/>
                <a:uFillTx/>
              </a:rPr>
              <a:t>Carrer</a:t>
            </a:r>
            <a:r>
              <a:rPr kumimoji="0" lang="es-ES" sz="1400" b="0" i="0" u="none" strike="noStrike" kern="0" cap="none" spc="0" normalizeH="0" baseline="0" noProof="0" dirty="0">
                <a:ln>
                  <a:noFill/>
                </a:ln>
                <a:solidFill>
                  <a:prstClr val="white"/>
                </a:solidFill>
                <a:effectLst/>
                <a:uLnTx/>
                <a:uFillTx/>
              </a:rPr>
              <a:t> </a:t>
            </a:r>
            <a:r>
              <a:rPr kumimoji="0" lang="es-ES" sz="1400" b="0" i="0" u="none" strike="noStrike" kern="0" cap="none" spc="0" normalizeH="0" baseline="0" noProof="0" dirty="0" err="1">
                <a:ln>
                  <a:noFill/>
                </a:ln>
                <a:solidFill>
                  <a:prstClr val="white"/>
                </a:solidFill>
                <a:effectLst/>
                <a:uLnTx/>
                <a:uFillTx/>
              </a:rPr>
              <a:t>Gremi</a:t>
            </a:r>
            <a:r>
              <a:rPr kumimoji="0" lang="es-ES" sz="1400" b="0" i="0" u="none" strike="noStrike" kern="0" cap="none" spc="0" normalizeH="0" baseline="0" noProof="0" dirty="0">
                <a:ln>
                  <a:noFill/>
                </a:ln>
                <a:solidFill>
                  <a:prstClr val="white"/>
                </a:solidFill>
                <a:effectLst/>
                <a:uLnTx/>
                <a:uFillTx/>
              </a:rPr>
              <a:t> de </a:t>
            </a:r>
            <a:r>
              <a:rPr kumimoji="0" lang="es-ES" sz="1400" b="0" i="0" u="none" strike="noStrike" kern="0" cap="none" spc="0" normalizeH="0" baseline="0" noProof="0" dirty="0" err="1">
                <a:ln>
                  <a:noFill/>
                </a:ln>
                <a:solidFill>
                  <a:prstClr val="white"/>
                </a:solidFill>
                <a:effectLst/>
                <a:uLnTx/>
                <a:uFillTx/>
              </a:rPr>
              <a:t>Sabaters</a:t>
            </a:r>
            <a:r>
              <a:rPr kumimoji="0" lang="es-ES" sz="1400" b="0" i="0" u="none" strike="noStrike" kern="0" cap="none" spc="0" normalizeH="0" baseline="0" noProof="0" dirty="0">
                <a:ln>
                  <a:noFill/>
                </a:ln>
                <a:solidFill>
                  <a:prstClr val="white"/>
                </a:solidFill>
                <a:effectLst/>
                <a:uLnTx/>
                <a:uFillTx/>
              </a:rPr>
              <a:t>, 21, 2º - 24B </a:t>
            </a:r>
            <a:br>
              <a:rPr kumimoji="0" lang="es-ES" sz="1400" b="0" i="0" u="none" strike="noStrike" kern="0" cap="none" spc="0" normalizeH="0" baseline="0" noProof="0" dirty="0">
                <a:ln>
                  <a:noFill/>
                </a:ln>
                <a:solidFill>
                  <a:prstClr val="white"/>
                </a:solidFill>
                <a:effectLst/>
                <a:uLnTx/>
                <a:uFillTx/>
              </a:rPr>
            </a:br>
            <a:r>
              <a:rPr kumimoji="0" lang="es-ES" sz="1400" b="0" i="0" u="none" strike="noStrike" kern="0" cap="none" spc="0" normalizeH="0" baseline="0" noProof="0" dirty="0">
                <a:ln>
                  <a:noFill/>
                </a:ln>
                <a:solidFill>
                  <a:prstClr val="white"/>
                </a:solidFill>
                <a:effectLst/>
                <a:uLnTx/>
                <a:uFillTx/>
              </a:rPr>
              <a:t>07009 Palma de Mallorca – Illes Balears</a:t>
            </a:r>
          </a:p>
        </p:txBody>
      </p:sp>
      <p:grpSp>
        <p:nvGrpSpPr>
          <p:cNvPr id="77" name="Group 241"/>
          <p:cNvGrpSpPr>
            <a:grpSpLocks noChangeAspect="1"/>
          </p:cNvGrpSpPr>
          <p:nvPr userDrawn="1"/>
        </p:nvGrpSpPr>
        <p:grpSpPr bwMode="auto">
          <a:xfrm>
            <a:off x="7361609" y="4814642"/>
            <a:ext cx="321024" cy="410911"/>
            <a:chOff x="2155" y="0"/>
            <a:chExt cx="375" cy="480"/>
          </a:xfrm>
          <a:solidFill>
            <a:sysClr val="window" lastClr="FFFFFF"/>
          </a:solidFill>
        </p:grpSpPr>
        <p:sp>
          <p:nvSpPr>
            <p:cNvPr id="78" name="Freeform 242"/>
            <p:cNvSpPr>
              <a:spLocks noEditPoints="1"/>
            </p:cNvSpPr>
            <p:nvPr/>
          </p:nvSpPr>
          <p:spPr bwMode="auto">
            <a:xfrm>
              <a:off x="2260" y="105"/>
              <a:ext cx="164" cy="163"/>
            </a:xfrm>
            <a:custGeom>
              <a:avLst/>
              <a:gdLst>
                <a:gd name="T0" fmla="*/ 401 w 801"/>
                <a:gd name="T1" fmla="*/ 0 h 800"/>
                <a:gd name="T2" fmla="*/ 0 w 801"/>
                <a:gd name="T3" fmla="*/ 400 h 800"/>
                <a:gd name="T4" fmla="*/ 401 w 801"/>
                <a:gd name="T5" fmla="*/ 800 h 800"/>
                <a:gd name="T6" fmla="*/ 801 w 801"/>
                <a:gd name="T7" fmla="*/ 400 h 800"/>
                <a:gd name="T8" fmla="*/ 401 w 801"/>
                <a:gd name="T9" fmla="*/ 0 h 800"/>
                <a:gd name="T10" fmla="*/ 401 w 801"/>
                <a:gd name="T11" fmla="*/ 726 h 800"/>
                <a:gd name="T12" fmla="*/ 74 w 801"/>
                <a:gd name="T13" fmla="*/ 400 h 800"/>
                <a:gd name="T14" fmla="*/ 401 w 801"/>
                <a:gd name="T15" fmla="*/ 74 h 800"/>
                <a:gd name="T16" fmla="*/ 727 w 801"/>
                <a:gd name="T17" fmla="*/ 400 h 800"/>
                <a:gd name="T18" fmla="*/ 401 w 801"/>
                <a:gd name="T19" fmla="*/ 726 h 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01" h="800">
                  <a:moveTo>
                    <a:pt x="401" y="0"/>
                  </a:moveTo>
                  <a:cubicBezTo>
                    <a:pt x="180" y="0"/>
                    <a:pt x="0" y="179"/>
                    <a:pt x="0" y="400"/>
                  </a:cubicBezTo>
                  <a:cubicBezTo>
                    <a:pt x="0" y="621"/>
                    <a:pt x="180" y="800"/>
                    <a:pt x="401" y="800"/>
                  </a:cubicBezTo>
                  <a:cubicBezTo>
                    <a:pt x="621" y="800"/>
                    <a:pt x="801" y="621"/>
                    <a:pt x="801" y="400"/>
                  </a:cubicBezTo>
                  <a:cubicBezTo>
                    <a:pt x="801" y="179"/>
                    <a:pt x="622" y="0"/>
                    <a:pt x="401" y="0"/>
                  </a:cubicBezTo>
                  <a:close/>
                  <a:moveTo>
                    <a:pt x="401" y="726"/>
                  </a:moveTo>
                  <a:cubicBezTo>
                    <a:pt x="221" y="726"/>
                    <a:pt x="74" y="579"/>
                    <a:pt x="74" y="400"/>
                  </a:cubicBezTo>
                  <a:cubicBezTo>
                    <a:pt x="74" y="221"/>
                    <a:pt x="222" y="74"/>
                    <a:pt x="401" y="74"/>
                  </a:cubicBezTo>
                  <a:cubicBezTo>
                    <a:pt x="580" y="74"/>
                    <a:pt x="727" y="222"/>
                    <a:pt x="727" y="400"/>
                  </a:cubicBezTo>
                  <a:cubicBezTo>
                    <a:pt x="727" y="579"/>
                    <a:pt x="581" y="726"/>
                    <a:pt x="401" y="7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prstClr val="black"/>
                </a:solidFill>
                <a:effectLst/>
                <a:uLnTx/>
                <a:uFillTx/>
              </a:endParaRPr>
            </a:p>
          </p:txBody>
        </p:sp>
        <p:sp>
          <p:nvSpPr>
            <p:cNvPr id="79" name="Freeform 243"/>
            <p:cNvSpPr>
              <a:spLocks noEditPoints="1"/>
            </p:cNvSpPr>
            <p:nvPr/>
          </p:nvSpPr>
          <p:spPr bwMode="auto">
            <a:xfrm>
              <a:off x="2155" y="0"/>
              <a:ext cx="375" cy="480"/>
            </a:xfrm>
            <a:custGeom>
              <a:avLst/>
              <a:gdLst>
                <a:gd name="T0" fmla="*/ 432 w 1837"/>
                <a:gd name="T1" fmla="*/ 1906 h 2357"/>
                <a:gd name="T2" fmla="*/ 897 w 1837"/>
                <a:gd name="T3" fmla="*/ 2348 h 2357"/>
                <a:gd name="T4" fmla="*/ 941 w 1837"/>
                <a:gd name="T5" fmla="*/ 2348 h 2357"/>
                <a:gd name="T6" fmla="*/ 1837 w 1837"/>
                <a:gd name="T7" fmla="*/ 909 h 2357"/>
                <a:gd name="T8" fmla="*/ 920 w 1837"/>
                <a:gd name="T9" fmla="*/ 0 h 2357"/>
                <a:gd name="T10" fmla="*/ 2 w 1837"/>
                <a:gd name="T11" fmla="*/ 909 h 2357"/>
                <a:gd name="T12" fmla="*/ 432 w 1837"/>
                <a:gd name="T13" fmla="*/ 1906 h 2357"/>
                <a:gd name="T14" fmla="*/ 918 w 1837"/>
                <a:gd name="T15" fmla="*/ 72 h 2357"/>
                <a:gd name="T16" fmla="*/ 1762 w 1837"/>
                <a:gd name="T17" fmla="*/ 908 h 2357"/>
                <a:gd name="T18" fmla="*/ 1432 w 1837"/>
                <a:gd name="T19" fmla="*/ 1748 h 2357"/>
                <a:gd name="T20" fmla="*/ 960 w 1837"/>
                <a:gd name="T21" fmla="*/ 2234 h 2357"/>
                <a:gd name="T22" fmla="*/ 918 w 1837"/>
                <a:gd name="T23" fmla="*/ 2269 h 2357"/>
                <a:gd name="T24" fmla="*/ 875 w 1837"/>
                <a:gd name="T25" fmla="*/ 2234 h 2357"/>
                <a:gd name="T26" fmla="*/ 403 w 1837"/>
                <a:gd name="T27" fmla="*/ 1748 h 2357"/>
                <a:gd name="T28" fmla="*/ 73 w 1837"/>
                <a:gd name="T29" fmla="*/ 906 h 2357"/>
                <a:gd name="T30" fmla="*/ 918 w 1837"/>
                <a:gd name="T31" fmla="*/ 72 h 2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37" h="2357">
                  <a:moveTo>
                    <a:pt x="432" y="1906"/>
                  </a:moveTo>
                  <a:cubicBezTo>
                    <a:pt x="657" y="2171"/>
                    <a:pt x="886" y="2341"/>
                    <a:pt x="897" y="2348"/>
                  </a:cubicBezTo>
                  <a:cubicBezTo>
                    <a:pt x="909" y="2357"/>
                    <a:pt x="928" y="2357"/>
                    <a:pt x="941" y="2348"/>
                  </a:cubicBezTo>
                  <a:cubicBezTo>
                    <a:pt x="977" y="2322"/>
                    <a:pt x="1837" y="1686"/>
                    <a:pt x="1837" y="909"/>
                  </a:cubicBezTo>
                  <a:cubicBezTo>
                    <a:pt x="1837" y="409"/>
                    <a:pt x="1425" y="0"/>
                    <a:pt x="920" y="0"/>
                  </a:cubicBezTo>
                  <a:cubicBezTo>
                    <a:pt x="414" y="0"/>
                    <a:pt x="2" y="408"/>
                    <a:pt x="2" y="909"/>
                  </a:cubicBezTo>
                  <a:cubicBezTo>
                    <a:pt x="0" y="1128"/>
                    <a:pt x="76" y="1481"/>
                    <a:pt x="432" y="1906"/>
                  </a:cubicBezTo>
                  <a:close/>
                  <a:moveTo>
                    <a:pt x="918" y="72"/>
                  </a:moveTo>
                  <a:cubicBezTo>
                    <a:pt x="1382" y="72"/>
                    <a:pt x="1762" y="448"/>
                    <a:pt x="1762" y="908"/>
                  </a:cubicBezTo>
                  <a:cubicBezTo>
                    <a:pt x="1762" y="1176"/>
                    <a:pt x="1651" y="1458"/>
                    <a:pt x="1432" y="1748"/>
                  </a:cubicBezTo>
                  <a:cubicBezTo>
                    <a:pt x="1258" y="1978"/>
                    <a:pt x="1062" y="2151"/>
                    <a:pt x="960" y="2234"/>
                  </a:cubicBezTo>
                  <a:cubicBezTo>
                    <a:pt x="918" y="2269"/>
                    <a:pt x="918" y="2269"/>
                    <a:pt x="918" y="2269"/>
                  </a:cubicBezTo>
                  <a:cubicBezTo>
                    <a:pt x="875" y="2234"/>
                    <a:pt x="875" y="2234"/>
                    <a:pt x="875" y="2234"/>
                  </a:cubicBezTo>
                  <a:cubicBezTo>
                    <a:pt x="773" y="2150"/>
                    <a:pt x="577" y="1978"/>
                    <a:pt x="403" y="1748"/>
                  </a:cubicBezTo>
                  <a:cubicBezTo>
                    <a:pt x="184" y="1458"/>
                    <a:pt x="73" y="1176"/>
                    <a:pt x="73" y="906"/>
                  </a:cubicBezTo>
                  <a:cubicBezTo>
                    <a:pt x="74" y="448"/>
                    <a:pt x="453" y="72"/>
                    <a:pt x="918"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prstClr val="black"/>
                </a:solidFill>
                <a:effectLst/>
                <a:uLnTx/>
                <a:uFillTx/>
              </a:endParaRPr>
            </a:p>
          </p:txBody>
        </p:sp>
      </p:grpSp>
      <p:sp>
        <p:nvSpPr>
          <p:cNvPr id="23" name="Marcador de texto 22"/>
          <p:cNvSpPr>
            <a:spLocks noGrp="1"/>
          </p:cNvSpPr>
          <p:nvPr>
            <p:ph type="body" sz="quarter" idx="11" hasCustomPrompt="1"/>
          </p:nvPr>
        </p:nvSpPr>
        <p:spPr>
          <a:xfrm>
            <a:off x="821915" y="2226714"/>
            <a:ext cx="4211638" cy="969889"/>
          </a:xfrm>
        </p:spPr>
        <p:txBody>
          <a:bodyPr>
            <a:normAutofit/>
          </a:bodyPr>
          <a:lstStyle>
            <a:lvl1pPr marL="0" indent="0" algn="ctr">
              <a:buNone/>
              <a:defRPr sz="7200" b="1"/>
            </a:lvl1pPr>
          </a:lstStyle>
          <a:p>
            <a:pPr lvl="0"/>
            <a:r>
              <a:rPr lang="es-ES" dirty="0"/>
              <a:t>GRACIAS</a:t>
            </a:r>
          </a:p>
        </p:txBody>
      </p:sp>
    </p:spTree>
    <p:extLst>
      <p:ext uri="{BB962C8B-B14F-4D97-AF65-F5344CB8AC3E}">
        <p14:creationId xmlns:p14="http://schemas.microsoft.com/office/powerpoint/2010/main" val="337146050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Slide imagen">
    <p:spTree>
      <p:nvGrpSpPr>
        <p:cNvPr id="1" name=""/>
        <p:cNvGrpSpPr/>
        <p:nvPr/>
      </p:nvGrpSpPr>
      <p:grpSpPr>
        <a:xfrm>
          <a:off x="0" y="0"/>
          <a:ext cx="0" cy="0"/>
          <a:chOff x="0" y="0"/>
          <a:chExt cx="0" cy="0"/>
        </a:xfrm>
      </p:grpSpPr>
      <p:sp>
        <p:nvSpPr>
          <p:cNvPr id="3" name="Marcador de texto 2"/>
          <p:cNvSpPr>
            <a:spLocks noGrp="1"/>
          </p:cNvSpPr>
          <p:nvPr>
            <p:ph type="body" idx="1" hasCustomPrompt="1"/>
          </p:nvPr>
        </p:nvSpPr>
        <p:spPr>
          <a:xfrm>
            <a:off x="356937" y="1010653"/>
            <a:ext cx="10515600" cy="368968"/>
          </a:xfrm>
        </p:spPr>
        <p:txBody>
          <a:bodyPr/>
          <a:lstStyle>
            <a:lvl1pPr marL="0" indent="0">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dirty="0"/>
              <a:t>Subtítulo</a:t>
            </a:r>
          </a:p>
        </p:txBody>
      </p:sp>
      <p:sp>
        <p:nvSpPr>
          <p:cNvPr id="4" name="Marcador de posición de imagen 3"/>
          <p:cNvSpPr>
            <a:spLocks noGrp="1"/>
          </p:cNvSpPr>
          <p:nvPr>
            <p:ph type="pic" sz="quarter" idx="10"/>
          </p:nvPr>
        </p:nvSpPr>
        <p:spPr>
          <a:xfrm>
            <a:off x="356937" y="1613116"/>
            <a:ext cx="11454189" cy="4645025"/>
          </a:xfrm>
        </p:spPr>
        <p:txBody>
          <a:bodyPr/>
          <a:lstStyle/>
          <a:p>
            <a:endParaRPr lang="es-ES"/>
          </a:p>
        </p:txBody>
      </p:sp>
      <p:sp>
        <p:nvSpPr>
          <p:cNvPr id="6" name="Marcador de número de diapositiva 5"/>
          <p:cNvSpPr>
            <a:spLocks noGrp="1"/>
          </p:cNvSpPr>
          <p:nvPr>
            <p:ph type="sldNum" sz="quarter" idx="11"/>
          </p:nvPr>
        </p:nvSpPr>
        <p:spPr/>
        <p:txBody>
          <a:bodyPr/>
          <a:lstStyle/>
          <a:p>
            <a:fld id="{26EFE37C-0B3C-4111-908B-41BEF97CB2BE}" type="slidenum">
              <a:rPr lang="es-ES" smtClean="0"/>
              <a:pPr/>
              <a:t>‹Nº›</a:t>
            </a:fld>
            <a:endParaRPr lang="es-ES" dirty="0"/>
          </a:p>
        </p:txBody>
      </p:sp>
      <p:pic>
        <p:nvPicPr>
          <p:cNvPr id="7" name="Imagen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470067" y="209134"/>
            <a:ext cx="1547478" cy="625818"/>
          </a:xfrm>
          <a:prstGeom prst="rect">
            <a:avLst/>
          </a:prstGeom>
        </p:spPr>
      </p:pic>
      <p:sp>
        <p:nvSpPr>
          <p:cNvPr id="10" name="Rectángulo 9"/>
          <p:cNvSpPr/>
          <p:nvPr userDrawn="1"/>
        </p:nvSpPr>
        <p:spPr>
          <a:xfrm>
            <a:off x="202529" y="347302"/>
            <a:ext cx="77638" cy="989784"/>
          </a:xfrm>
          <a:prstGeom prst="rect">
            <a:avLst/>
          </a:prstGeom>
          <a:solidFill>
            <a:srgbClr val="FDCD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Título 1"/>
          <p:cNvSpPr>
            <a:spLocks noGrp="1"/>
          </p:cNvSpPr>
          <p:nvPr>
            <p:ph type="title" hasCustomPrompt="1"/>
          </p:nvPr>
        </p:nvSpPr>
        <p:spPr>
          <a:xfrm>
            <a:off x="356937" y="320675"/>
            <a:ext cx="11506200" cy="697999"/>
          </a:xfrm>
        </p:spPr>
        <p:txBody>
          <a:bodyPr/>
          <a:lstStyle>
            <a:lvl1pPr>
              <a:defRPr baseline="0"/>
            </a:lvl1pPr>
          </a:lstStyle>
          <a:p>
            <a:r>
              <a:rPr lang="es-ES" dirty="0" err="1"/>
              <a:t>Slide</a:t>
            </a:r>
            <a:r>
              <a:rPr lang="es-ES" dirty="0"/>
              <a:t> </a:t>
            </a:r>
            <a:r>
              <a:rPr lang="es-ES" dirty="0" err="1"/>
              <a:t>normal_solo</a:t>
            </a:r>
            <a:r>
              <a:rPr lang="es-ES" dirty="0"/>
              <a:t> imagen</a:t>
            </a:r>
          </a:p>
        </p:txBody>
      </p:sp>
    </p:spTree>
    <p:extLst>
      <p:ext uri="{BB962C8B-B14F-4D97-AF65-F5344CB8AC3E}">
        <p14:creationId xmlns:p14="http://schemas.microsoft.com/office/powerpoint/2010/main" val="212061784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Slide 2 img + texto">
    <p:spTree>
      <p:nvGrpSpPr>
        <p:cNvPr id="1" name=""/>
        <p:cNvGrpSpPr/>
        <p:nvPr/>
      </p:nvGrpSpPr>
      <p:grpSpPr>
        <a:xfrm>
          <a:off x="0" y="0"/>
          <a:ext cx="0" cy="0"/>
          <a:chOff x="0" y="0"/>
          <a:chExt cx="0" cy="0"/>
        </a:xfrm>
      </p:grpSpPr>
      <p:sp>
        <p:nvSpPr>
          <p:cNvPr id="4" name="Marcador de posición de imagen 3"/>
          <p:cNvSpPr>
            <a:spLocks noGrp="1"/>
          </p:cNvSpPr>
          <p:nvPr>
            <p:ph type="pic" sz="quarter" idx="10"/>
          </p:nvPr>
        </p:nvSpPr>
        <p:spPr>
          <a:xfrm>
            <a:off x="406365" y="1610009"/>
            <a:ext cx="3521677" cy="4634513"/>
          </a:xfrm>
        </p:spPr>
        <p:txBody>
          <a:bodyPr/>
          <a:lstStyle/>
          <a:p>
            <a:endParaRPr lang="es-ES" dirty="0"/>
          </a:p>
        </p:txBody>
      </p:sp>
      <p:sp>
        <p:nvSpPr>
          <p:cNvPr id="2" name="Marcador de número de diapositiva 1"/>
          <p:cNvSpPr>
            <a:spLocks noGrp="1"/>
          </p:cNvSpPr>
          <p:nvPr>
            <p:ph type="sldNum" sz="quarter" idx="12"/>
          </p:nvPr>
        </p:nvSpPr>
        <p:spPr/>
        <p:txBody>
          <a:bodyPr/>
          <a:lstStyle/>
          <a:p>
            <a:fld id="{26EFE37C-0B3C-4111-908B-41BEF97CB2BE}" type="slidenum">
              <a:rPr lang="es-ES" smtClean="0"/>
              <a:pPr/>
              <a:t>‹Nº›</a:t>
            </a:fld>
            <a:endParaRPr lang="es-ES" dirty="0"/>
          </a:p>
        </p:txBody>
      </p:sp>
      <p:sp>
        <p:nvSpPr>
          <p:cNvPr id="11" name="Marcador de texto 2"/>
          <p:cNvSpPr>
            <a:spLocks noGrp="1"/>
          </p:cNvSpPr>
          <p:nvPr>
            <p:ph type="body" idx="1" hasCustomPrompt="1"/>
          </p:nvPr>
        </p:nvSpPr>
        <p:spPr>
          <a:xfrm>
            <a:off x="356937" y="1010653"/>
            <a:ext cx="10515600" cy="368968"/>
          </a:xfrm>
        </p:spPr>
        <p:txBody>
          <a:bodyPr/>
          <a:lstStyle>
            <a:lvl1pPr marL="0" indent="0">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dirty="0"/>
              <a:t>Subtítulo</a:t>
            </a:r>
          </a:p>
        </p:txBody>
      </p:sp>
      <p:sp>
        <p:nvSpPr>
          <p:cNvPr id="9" name="Marcador de posición de imagen 3"/>
          <p:cNvSpPr>
            <a:spLocks noGrp="1"/>
          </p:cNvSpPr>
          <p:nvPr>
            <p:ph type="pic" sz="quarter" idx="13"/>
          </p:nvPr>
        </p:nvSpPr>
        <p:spPr>
          <a:xfrm>
            <a:off x="8274179" y="1610009"/>
            <a:ext cx="3521677" cy="4634513"/>
          </a:xfrm>
        </p:spPr>
        <p:txBody>
          <a:bodyPr/>
          <a:lstStyle/>
          <a:p>
            <a:endParaRPr lang="es-ES"/>
          </a:p>
        </p:txBody>
      </p:sp>
      <p:pic>
        <p:nvPicPr>
          <p:cNvPr id="12" name="Imagen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470067" y="209134"/>
            <a:ext cx="1547478" cy="625818"/>
          </a:xfrm>
          <a:prstGeom prst="rect">
            <a:avLst/>
          </a:prstGeom>
        </p:spPr>
      </p:pic>
      <p:sp>
        <p:nvSpPr>
          <p:cNvPr id="13" name="Marcador de texto 8"/>
          <p:cNvSpPr>
            <a:spLocks noGrp="1"/>
          </p:cNvSpPr>
          <p:nvPr>
            <p:ph type="body" sz="quarter" idx="11" hasCustomPrompt="1"/>
          </p:nvPr>
        </p:nvSpPr>
        <p:spPr>
          <a:xfrm>
            <a:off x="4103123" y="1576803"/>
            <a:ext cx="4044590" cy="716021"/>
          </a:xfrm>
        </p:spPr>
        <p:txBody>
          <a:bodyPr numCol="1" spcCol="0"/>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b="1">
                <a:latin typeface="+mj-lt"/>
              </a:defRPr>
            </a:lvl1pPr>
            <a:lvl2pPr marL="457200" indent="0" algn="l">
              <a:buNone/>
              <a:defRPr/>
            </a:lvl2pPr>
            <a:lvl3pPr marL="914400" indent="0" algn="l">
              <a:buNone/>
              <a:defRPr/>
            </a:lvl3pPr>
            <a:lvl4pPr marL="1371600" indent="0" algn="l">
              <a:buNone/>
              <a:defRPr/>
            </a:lvl4pPr>
            <a:lvl5pPr marL="1828800" indent="0" algn="l">
              <a:buNone/>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s-ES" dirty="0"/>
              <a:t>Título</a:t>
            </a:r>
          </a:p>
          <a:p>
            <a:pPr lvl="0"/>
            <a:endParaRPr lang="es-ES" dirty="0"/>
          </a:p>
        </p:txBody>
      </p:sp>
      <p:sp>
        <p:nvSpPr>
          <p:cNvPr id="14" name="Marcador de texto 15"/>
          <p:cNvSpPr>
            <a:spLocks noGrp="1"/>
          </p:cNvSpPr>
          <p:nvPr>
            <p:ph type="body" sz="quarter" idx="16" hasCustomPrompt="1"/>
          </p:nvPr>
        </p:nvSpPr>
        <p:spPr>
          <a:xfrm>
            <a:off x="4103124" y="2421766"/>
            <a:ext cx="4044590" cy="3822756"/>
          </a:xfrm>
        </p:spPr>
        <p:txBody>
          <a:bodyPr numCol="1" spcCol="0">
            <a:normAutofit/>
          </a:bodyPr>
          <a:lstStyle>
            <a:lvl1pPr marL="0" indent="0" algn="l">
              <a:buFont typeface="Arial" panose="020B0604020202020204" pitchFamily="34" charset="0"/>
              <a:buNone/>
              <a:defRPr sz="2000" b="0" baseline="0"/>
            </a:lvl1pPr>
            <a:lvl2pPr marL="457200" indent="0" algn="ctr">
              <a:buNone/>
              <a:defRPr baseline="0"/>
            </a:lvl2pPr>
            <a:lvl3pPr marL="914400" indent="0" algn="ctr">
              <a:buNone/>
              <a:defRPr baseline="0"/>
            </a:lvl3pPr>
            <a:lvl4pPr marL="1371600" indent="0" algn="ctr">
              <a:buNone/>
              <a:defRPr/>
            </a:lvl4pPr>
            <a:lvl5pPr marL="1828800" indent="0" algn="ctr">
              <a:buNone/>
              <a:defRPr/>
            </a:lvl5pPr>
          </a:lstStyle>
          <a:p>
            <a:pPr lvl="0"/>
            <a:r>
              <a:rPr lang="es-ES" dirty="0"/>
              <a:t>Haga clic para agregar texto</a:t>
            </a:r>
          </a:p>
        </p:txBody>
      </p:sp>
      <p:sp>
        <p:nvSpPr>
          <p:cNvPr id="16" name="Rectángulo 15"/>
          <p:cNvSpPr/>
          <p:nvPr userDrawn="1"/>
        </p:nvSpPr>
        <p:spPr>
          <a:xfrm>
            <a:off x="202529" y="347302"/>
            <a:ext cx="77638" cy="989784"/>
          </a:xfrm>
          <a:prstGeom prst="rect">
            <a:avLst/>
          </a:prstGeom>
          <a:solidFill>
            <a:srgbClr val="FDCD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7" name="Título 1"/>
          <p:cNvSpPr>
            <a:spLocks noGrp="1"/>
          </p:cNvSpPr>
          <p:nvPr>
            <p:ph type="title" hasCustomPrompt="1"/>
          </p:nvPr>
        </p:nvSpPr>
        <p:spPr>
          <a:xfrm>
            <a:off x="356937" y="320675"/>
            <a:ext cx="11506200" cy="697999"/>
          </a:xfrm>
        </p:spPr>
        <p:txBody>
          <a:bodyPr/>
          <a:lstStyle>
            <a:lvl1pPr>
              <a:defRPr/>
            </a:lvl1pPr>
          </a:lstStyle>
          <a:p>
            <a:r>
              <a:rPr lang="es-ES" dirty="0" err="1"/>
              <a:t>Slide</a:t>
            </a:r>
            <a:r>
              <a:rPr lang="es-ES" dirty="0"/>
              <a:t> 2img+texto</a:t>
            </a:r>
          </a:p>
        </p:txBody>
      </p:sp>
    </p:spTree>
    <p:extLst>
      <p:ext uri="{BB962C8B-B14F-4D97-AF65-F5344CB8AC3E}">
        <p14:creationId xmlns:p14="http://schemas.microsoft.com/office/powerpoint/2010/main" val="24409647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B7FAF32-5DD9-4254-AE63-DB3F95A5E662}"/>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p>
        </p:txBody>
      </p:sp>
      <p:sp>
        <p:nvSpPr>
          <p:cNvPr id="3" name="Marcador de texto 2">
            <a:extLst>
              <a:ext uri="{FF2B5EF4-FFF2-40B4-BE49-F238E27FC236}">
                <a16:creationId xmlns:a16="http://schemas.microsoft.com/office/drawing/2014/main" id="{52C2053C-16B4-497B-A6CC-9DA0BC0AFC8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Editar los estilos de texto del patrón</a:t>
            </a:r>
          </a:p>
        </p:txBody>
      </p:sp>
      <p:sp>
        <p:nvSpPr>
          <p:cNvPr id="4" name="Marcador de fecha 3">
            <a:extLst>
              <a:ext uri="{FF2B5EF4-FFF2-40B4-BE49-F238E27FC236}">
                <a16:creationId xmlns:a16="http://schemas.microsoft.com/office/drawing/2014/main" id="{C7A73EBA-6797-43A2-8278-27D1F7A58EAF}"/>
              </a:ext>
            </a:extLst>
          </p:cNvPr>
          <p:cNvSpPr>
            <a:spLocks noGrp="1"/>
          </p:cNvSpPr>
          <p:nvPr>
            <p:ph type="dt" sz="half" idx="10"/>
          </p:nvPr>
        </p:nvSpPr>
        <p:spPr/>
        <p:txBody>
          <a:bodyPr/>
          <a:lstStyle/>
          <a:p>
            <a:fld id="{FE17CEC5-75B7-42B8-A1BE-136AF1E0B015}" type="datetimeFigureOut">
              <a:rPr lang="es-ES" smtClean="0"/>
              <a:t>09/11/2018</a:t>
            </a:fld>
            <a:endParaRPr lang="es-ES"/>
          </a:p>
        </p:txBody>
      </p:sp>
      <p:sp>
        <p:nvSpPr>
          <p:cNvPr id="5" name="Marcador de pie de página 4">
            <a:extLst>
              <a:ext uri="{FF2B5EF4-FFF2-40B4-BE49-F238E27FC236}">
                <a16:creationId xmlns:a16="http://schemas.microsoft.com/office/drawing/2014/main" id="{4C1A5A70-FD29-4592-ABF1-ECD8FE7B06B6}"/>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17869AC4-D4D7-41E9-B7A5-79DB97D92039}"/>
              </a:ext>
            </a:extLst>
          </p:cNvPr>
          <p:cNvSpPr>
            <a:spLocks noGrp="1"/>
          </p:cNvSpPr>
          <p:nvPr>
            <p:ph type="sldNum" sz="quarter" idx="12"/>
          </p:nvPr>
        </p:nvSpPr>
        <p:spPr/>
        <p:txBody>
          <a:bodyPr/>
          <a:lstStyle/>
          <a:p>
            <a:fld id="{2C2BE4F1-F674-46A1-A55C-9F750602E25E}" type="slidenum">
              <a:rPr lang="es-ES" smtClean="0"/>
              <a:t>‹Nº›</a:t>
            </a:fld>
            <a:endParaRPr lang="es-ES"/>
          </a:p>
        </p:txBody>
      </p:sp>
    </p:spTree>
    <p:extLst>
      <p:ext uri="{BB962C8B-B14F-4D97-AF65-F5344CB8AC3E}">
        <p14:creationId xmlns:p14="http://schemas.microsoft.com/office/powerpoint/2010/main" val="22688934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D474149-A18E-434D-9929-7C59DED7ED6D}"/>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D59737C2-F062-4876-B5DB-E3158641F9E0}"/>
              </a:ext>
            </a:extLst>
          </p:cNvPr>
          <p:cNvSpPr>
            <a:spLocks noGrp="1"/>
          </p:cNvSpPr>
          <p:nvPr>
            <p:ph sz="half" idx="1"/>
          </p:nvPr>
        </p:nvSpPr>
        <p:spPr>
          <a:xfrm>
            <a:off x="838200" y="1825625"/>
            <a:ext cx="5181600" cy="435133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contenido 3">
            <a:extLst>
              <a:ext uri="{FF2B5EF4-FFF2-40B4-BE49-F238E27FC236}">
                <a16:creationId xmlns:a16="http://schemas.microsoft.com/office/drawing/2014/main" id="{3AFE6CD5-3CD9-4272-94EC-8F3F0C4579CA}"/>
              </a:ext>
            </a:extLst>
          </p:cNvPr>
          <p:cNvSpPr>
            <a:spLocks noGrp="1"/>
          </p:cNvSpPr>
          <p:nvPr>
            <p:ph sz="half" idx="2"/>
          </p:nvPr>
        </p:nvSpPr>
        <p:spPr>
          <a:xfrm>
            <a:off x="6172200" y="1825625"/>
            <a:ext cx="5181600" cy="435133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fecha 4">
            <a:extLst>
              <a:ext uri="{FF2B5EF4-FFF2-40B4-BE49-F238E27FC236}">
                <a16:creationId xmlns:a16="http://schemas.microsoft.com/office/drawing/2014/main" id="{8D734FD3-A177-46C8-A6BD-703C32D044BE}"/>
              </a:ext>
            </a:extLst>
          </p:cNvPr>
          <p:cNvSpPr>
            <a:spLocks noGrp="1"/>
          </p:cNvSpPr>
          <p:nvPr>
            <p:ph type="dt" sz="half" idx="10"/>
          </p:nvPr>
        </p:nvSpPr>
        <p:spPr/>
        <p:txBody>
          <a:bodyPr/>
          <a:lstStyle/>
          <a:p>
            <a:fld id="{FE17CEC5-75B7-42B8-A1BE-136AF1E0B015}" type="datetimeFigureOut">
              <a:rPr lang="es-ES" smtClean="0"/>
              <a:t>09/11/2018</a:t>
            </a:fld>
            <a:endParaRPr lang="es-ES"/>
          </a:p>
        </p:txBody>
      </p:sp>
      <p:sp>
        <p:nvSpPr>
          <p:cNvPr id="6" name="Marcador de pie de página 5">
            <a:extLst>
              <a:ext uri="{FF2B5EF4-FFF2-40B4-BE49-F238E27FC236}">
                <a16:creationId xmlns:a16="http://schemas.microsoft.com/office/drawing/2014/main" id="{73C03295-395A-48F0-9E97-FC040BE7EBC0}"/>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581CF46C-FB1F-463B-A2D1-FEB1713F0A99}"/>
              </a:ext>
            </a:extLst>
          </p:cNvPr>
          <p:cNvSpPr>
            <a:spLocks noGrp="1"/>
          </p:cNvSpPr>
          <p:nvPr>
            <p:ph type="sldNum" sz="quarter" idx="12"/>
          </p:nvPr>
        </p:nvSpPr>
        <p:spPr/>
        <p:txBody>
          <a:bodyPr/>
          <a:lstStyle/>
          <a:p>
            <a:fld id="{2C2BE4F1-F674-46A1-A55C-9F750602E25E}" type="slidenum">
              <a:rPr lang="es-ES" smtClean="0"/>
              <a:t>‹Nº›</a:t>
            </a:fld>
            <a:endParaRPr lang="es-ES"/>
          </a:p>
        </p:txBody>
      </p:sp>
    </p:spTree>
    <p:extLst>
      <p:ext uri="{BB962C8B-B14F-4D97-AF65-F5344CB8AC3E}">
        <p14:creationId xmlns:p14="http://schemas.microsoft.com/office/powerpoint/2010/main" val="36373972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AE989FB-32AF-47C5-9729-BCFA6D6F3323}"/>
              </a:ext>
            </a:extLst>
          </p:cNvPr>
          <p:cNvSpPr>
            <a:spLocks noGrp="1"/>
          </p:cNvSpPr>
          <p:nvPr>
            <p:ph type="title"/>
          </p:nvPr>
        </p:nvSpPr>
        <p:spPr>
          <a:xfrm>
            <a:off x="839788" y="365125"/>
            <a:ext cx="10515600" cy="1325563"/>
          </a:xfrm>
        </p:spPr>
        <p:txBody>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D53FF561-ED29-424E-8ED2-2BAC60B8585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4" name="Marcador de contenido 3">
            <a:extLst>
              <a:ext uri="{FF2B5EF4-FFF2-40B4-BE49-F238E27FC236}">
                <a16:creationId xmlns:a16="http://schemas.microsoft.com/office/drawing/2014/main" id="{8E9AD329-3C61-417D-A5E5-5AA6FF2E69E0}"/>
              </a:ext>
            </a:extLst>
          </p:cNvPr>
          <p:cNvSpPr>
            <a:spLocks noGrp="1"/>
          </p:cNvSpPr>
          <p:nvPr>
            <p:ph sz="half" idx="2"/>
          </p:nvPr>
        </p:nvSpPr>
        <p:spPr>
          <a:xfrm>
            <a:off x="839788" y="2505075"/>
            <a:ext cx="5157787" cy="368458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texto 4">
            <a:extLst>
              <a:ext uri="{FF2B5EF4-FFF2-40B4-BE49-F238E27FC236}">
                <a16:creationId xmlns:a16="http://schemas.microsoft.com/office/drawing/2014/main" id="{09223B48-5F54-439C-B908-4807D97CD31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6" name="Marcador de contenido 5">
            <a:extLst>
              <a:ext uri="{FF2B5EF4-FFF2-40B4-BE49-F238E27FC236}">
                <a16:creationId xmlns:a16="http://schemas.microsoft.com/office/drawing/2014/main" id="{76D584C6-90F7-4592-AE17-280E8A5375EC}"/>
              </a:ext>
            </a:extLst>
          </p:cNvPr>
          <p:cNvSpPr>
            <a:spLocks noGrp="1"/>
          </p:cNvSpPr>
          <p:nvPr>
            <p:ph sz="quarter" idx="4"/>
          </p:nvPr>
        </p:nvSpPr>
        <p:spPr>
          <a:xfrm>
            <a:off x="6172200" y="2505075"/>
            <a:ext cx="5183188" cy="368458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Marcador de fecha 6">
            <a:extLst>
              <a:ext uri="{FF2B5EF4-FFF2-40B4-BE49-F238E27FC236}">
                <a16:creationId xmlns:a16="http://schemas.microsoft.com/office/drawing/2014/main" id="{037A1561-7836-417E-A46A-872207A36514}"/>
              </a:ext>
            </a:extLst>
          </p:cNvPr>
          <p:cNvSpPr>
            <a:spLocks noGrp="1"/>
          </p:cNvSpPr>
          <p:nvPr>
            <p:ph type="dt" sz="half" idx="10"/>
          </p:nvPr>
        </p:nvSpPr>
        <p:spPr/>
        <p:txBody>
          <a:bodyPr/>
          <a:lstStyle/>
          <a:p>
            <a:fld id="{FE17CEC5-75B7-42B8-A1BE-136AF1E0B015}" type="datetimeFigureOut">
              <a:rPr lang="es-ES" smtClean="0"/>
              <a:t>09/11/2018</a:t>
            </a:fld>
            <a:endParaRPr lang="es-ES"/>
          </a:p>
        </p:txBody>
      </p:sp>
      <p:sp>
        <p:nvSpPr>
          <p:cNvPr id="8" name="Marcador de pie de página 7">
            <a:extLst>
              <a:ext uri="{FF2B5EF4-FFF2-40B4-BE49-F238E27FC236}">
                <a16:creationId xmlns:a16="http://schemas.microsoft.com/office/drawing/2014/main" id="{100D9DE1-4B9E-4C29-A9C3-9FE02DB00B73}"/>
              </a:ext>
            </a:extLst>
          </p:cNvPr>
          <p:cNvSpPr>
            <a:spLocks noGrp="1"/>
          </p:cNvSpPr>
          <p:nvPr>
            <p:ph type="ftr" sz="quarter" idx="11"/>
          </p:nvPr>
        </p:nvSpPr>
        <p:spPr/>
        <p:txBody>
          <a:bodyPr/>
          <a:lstStyle/>
          <a:p>
            <a:endParaRPr lang="es-ES"/>
          </a:p>
        </p:txBody>
      </p:sp>
      <p:sp>
        <p:nvSpPr>
          <p:cNvPr id="9" name="Marcador de número de diapositiva 8">
            <a:extLst>
              <a:ext uri="{FF2B5EF4-FFF2-40B4-BE49-F238E27FC236}">
                <a16:creationId xmlns:a16="http://schemas.microsoft.com/office/drawing/2014/main" id="{BC82A33D-BE9A-48FB-BFB1-1A6124BC09AE}"/>
              </a:ext>
            </a:extLst>
          </p:cNvPr>
          <p:cNvSpPr>
            <a:spLocks noGrp="1"/>
          </p:cNvSpPr>
          <p:nvPr>
            <p:ph type="sldNum" sz="quarter" idx="12"/>
          </p:nvPr>
        </p:nvSpPr>
        <p:spPr/>
        <p:txBody>
          <a:bodyPr/>
          <a:lstStyle/>
          <a:p>
            <a:fld id="{2C2BE4F1-F674-46A1-A55C-9F750602E25E}" type="slidenum">
              <a:rPr lang="es-ES" smtClean="0"/>
              <a:t>‹Nº›</a:t>
            </a:fld>
            <a:endParaRPr lang="es-ES"/>
          </a:p>
        </p:txBody>
      </p:sp>
    </p:spTree>
    <p:extLst>
      <p:ext uri="{BB962C8B-B14F-4D97-AF65-F5344CB8AC3E}">
        <p14:creationId xmlns:p14="http://schemas.microsoft.com/office/powerpoint/2010/main" val="20656444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473D574-8AA6-41BD-803E-8F58987894B2}"/>
              </a:ext>
            </a:extLst>
          </p:cNvPr>
          <p:cNvSpPr>
            <a:spLocks noGrp="1"/>
          </p:cNvSpPr>
          <p:nvPr>
            <p:ph type="title"/>
          </p:nvPr>
        </p:nvSpPr>
        <p:spPr/>
        <p:txBody>
          <a:bodyPr/>
          <a:lstStyle/>
          <a:p>
            <a:r>
              <a:rPr lang="es-ES"/>
              <a:t>Haga clic para modificar el estilo de título del patrón</a:t>
            </a:r>
          </a:p>
        </p:txBody>
      </p:sp>
      <p:sp>
        <p:nvSpPr>
          <p:cNvPr id="3" name="Marcador de fecha 2">
            <a:extLst>
              <a:ext uri="{FF2B5EF4-FFF2-40B4-BE49-F238E27FC236}">
                <a16:creationId xmlns:a16="http://schemas.microsoft.com/office/drawing/2014/main" id="{103171F2-7724-4C20-B8EF-8B1321257379}"/>
              </a:ext>
            </a:extLst>
          </p:cNvPr>
          <p:cNvSpPr>
            <a:spLocks noGrp="1"/>
          </p:cNvSpPr>
          <p:nvPr>
            <p:ph type="dt" sz="half" idx="10"/>
          </p:nvPr>
        </p:nvSpPr>
        <p:spPr/>
        <p:txBody>
          <a:bodyPr/>
          <a:lstStyle/>
          <a:p>
            <a:fld id="{FE17CEC5-75B7-42B8-A1BE-136AF1E0B015}" type="datetimeFigureOut">
              <a:rPr lang="es-ES" smtClean="0"/>
              <a:t>09/11/2018</a:t>
            </a:fld>
            <a:endParaRPr lang="es-ES"/>
          </a:p>
        </p:txBody>
      </p:sp>
      <p:sp>
        <p:nvSpPr>
          <p:cNvPr id="4" name="Marcador de pie de página 3">
            <a:extLst>
              <a:ext uri="{FF2B5EF4-FFF2-40B4-BE49-F238E27FC236}">
                <a16:creationId xmlns:a16="http://schemas.microsoft.com/office/drawing/2014/main" id="{2168B8A3-47C1-46A2-961E-9E93CBA3C279}"/>
              </a:ext>
            </a:extLst>
          </p:cNvPr>
          <p:cNvSpPr>
            <a:spLocks noGrp="1"/>
          </p:cNvSpPr>
          <p:nvPr>
            <p:ph type="ftr" sz="quarter" idx="11"/>
          </p:nvPr>
        </p:nvSpPr>
        <p:spPr/>
        <p:txBody>
          <a:bodyPr/>
          <a:lstStyle/>
          <a:p>
            <a:endParaRPr lang="es-ES"/>
          </a:p>
        </p:txBody>
      </p:sp>
      <p:sp>
        <p:nvSpPr>
          <p:cNvPr id="5" name="Marcador de número de diapositiva 4">
            <a:extLst>
              <a:ext uri="{FF2B5EF4-FFF2-40B4-BE49-F238E27FC236}">
                <a16:creationId xmlns:a16="http://schemas.microsoft.com/office/drawing/2014/main" id="{483AAB11-5B5D-4DAD-A072-0BD03BA1D501}"/>
              </a:ext>
            </a:extLst>
          </p:cNvPr>
          <p:cNvSpPr>
            <a:spLocks noGrp="1"/>
          </p:cNvSpPr>
          <p:nvPr>
            <p:ph type="sldNum" sz="quarter" idx="12"/>
          </p:nvPr>
        </p:nvSpPr>
        <p:spPr/>
        <p:txBody>
          <a:bodyPr/>
          <a:lstStyle/>
          <a:p>
            <a:fld id="{2C2BE4F1-F674-46A1-A55C-9F750602E25E}" type="slidenum">
              <a:rPr lang="es-ES" smtClean="0"/>
              <a:t>‹Nº›</a:t>
            </a:fld>
            <a:endParaRPr lang="es-ES"/>
          </a:p>
        </p:txBody>
      </p:sp>
    </p:spTree>
    <p:extLst>
      <p:ext uri="{BB962C8B-B14F-4D97-AF65-F5344CB8AC3E}">
        <p14:creationId xmlns:p14="http://schemas.microsoft.com/office/powerpoint/2010/main" val="39691809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E206D57F-B06F-4DB2-A47B-056C583541ED}"/>
              </a:ext>
            </a:extLst>
          </p:cNvPr>
          <p:cNvSpPr>
            <a:spLocks noGrp="1"/>
          </p:cNvSpPr>
          <p:nvPr>
            <p:ph type="dt" sz="half" idx="10"/>
          </p:nvPr>
        </p:nvSpPr>
        <p:spPr/>
        <p:txBody>
          <a:bodyPr/>
          <a:lstStyle/>
          <a:p>
            <a:fld id="{FE17CEC5-75B7-42B8-A1BE-136AF1E0B015}" type="datetimeFigureOut">
              <a:rPr lang="es-ES" smtClean="0"/>
              <a:t>09/11/2018</a:t>
            </a:fld>
            <a:endParaRPr lang="es-ES"/>
          </a:p>
        </p:txBody>
      </p:sp>
      <p:sp>
        <p:nvSpPr>
          <p:cNvPr id="3" name="Marcador de pie de página 2">
            <a:extLst>
              <a:ext uri="{FF2B5EF4-FFF2-40B4-BE49-F238E27FC236}">
                <a16:creationId xmlns:a16="http://schemas.microsoft.com/office/drawing/2014/main" id="{A6D48425-C51C-43D3-BABF-BA1C3CA39229}"/>
              </a:ext>
            </a:extLst>
          </p:cNvPr>
          <p:cNvSpPr>
            <a:spLocks noGrp="1"/>
          </p:cNvSpPr>
          <p:nvPr>
            <p:ph type="ftr" sz="quarter" idx="11"/>
          </p:nvPr>
        </p:nvSpPr>
        <p:spPr/>
        <p:txBody>
          <a:bodyPr/>
          <a:lstStyle/>
          <a:p>
            <a:endParaRPr lang="es-ES"/>
          </a:p>
        </p:txBody>
      </p:sp>
      <p:sp>
        <p:nvSpPr>
          <p:cNvPr id="4" name="Marcador de número de diapositiva 3">
            <a:extLst>
              <a:ext uri="{FF2B5EF4-FFF2-40B4-BE49-F238E27FC236}">
                <a16:creationId xmlns:a16="http://schemas.microsoft.com/office/drawing/2014/main" id="{C93FE0E3-E144-4033-B530-2055D3ABFA47}"/>
              </a:ext>
            </a:extLst>
          </p:cNvPr>
          <p:cNvSpPr>
            <a:spLocks noGrp="1"/>
          </p:cNvSpPr>
          <p:nvPr>
            <p:ph type="sldNum" sz="quarter" idx="12"/>
          </p:nvPr>
        </p:nvSpPr>
        <p:spPr/>
        <p:txBody>
          <a:bodyPr/>
          <a:lstStyle/>
          <a:p>
            <a:fld id="{2C2BE4F1-F674-46A1-A55C-9F750602E25E}" type="slidenum">
              <a:rPr lang="es-ES" smtClean="0"/>
              <a:t>‹Nº›</a:t>
            </a:fld>
            <a:endParaRPr lang="es-ES"/>
          </a:p>
        </p:txBody>
      </p:sp>
    </p:spTree>
    <p:extLst>
      <p:ext uri="{BB962C8B-B14F-4D97-AF65-F5344CB8AC3E}">
        <p14:creationId xmlns:p14="http://schemas.microsoft.com/office/powerpoint/2010/main" val="41145019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66C644D-C2C4-401A-ADBA-0ACEB6EB5BB1}"/>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F5EAA081-082C-4E4D-AD65-0197351CA6F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texto 3">
            <a:extLst>
              <a:ext uri="{FF2B5EF4-FFF2-40B4-BE49-F238E27FC236}">
                <a16:creationId xmlns:a16="http://schemas.microsoft.com/office/drawing/2014/main" id="{3D784C49-2D61-4424-A2F5-AC92F7E302C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los estilos de texto del patrón</a:t>
            </a:r>
          </a:p>
        </p:txBody>
      </p:sp>
      <p:sp>
        <p:nvSpPr>
          <p:cNvPr id="5" name="Marcador de fecha 4">
            <a:extLst>
              <a:ext uri="{FF2B5EF4-FFF2-40B4-BE49-F238E27FC236}">
                <a16:creationId xmlns:a16="http://schemas.microsoft.com/office/drawing/2014/main" id="{A991B951-654F-4078-8C6F-A9947EE784D6}"/>
              </a:ext>
            </a:extLst>
          </p:cNvPr>
          <p:cNvSpPr>
            <a:spLocks noGrp="1"/>
          </p:cNvSpPr>
          <p:nvPr>
            <p:ph type="dt" sz="half" idx="10"/>
          </p:nvPr>
        </p:nvSpPr>
        <p:spPr/>
        <p:txBody>
          <a:bodyPr/>
          <a:lstStyle/>
          <a:p>
            <a:fld id="{FE17CEC5-75B7-42B8-A1BE-136AF1E0B015}" type="datetimeFigureOut">
              <a:rPr lang="es-ES" smtClean="0"/>
              <a:t>09/11/2018</a:t>
            </a:fld>
            <a:endParaRPr lang="es-ES"/>
          </a:p>
        </p:txBody>
      </p:sp>
      <p:sp>
        <p:nvSpPr>
          <p:cNvPr id="6" name="Marcador de pie de página 5">
            <a:extLst>
              <a:ext uri="{FF2B5EF4-FFF2-40B4-BE49-F238E27FC236}">
                <a16:creationId xmlns:a16="http://schemas.microsoft.com/office/drawing/2014/main" id="{DF1543E8-4C0E-46F5-AF8E-C6207536A8E4}"/>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BF7DFDB7-A946-41AC-AFDB-D0EDDBFE7803}"/>
              </a:ext>
            </a:extLst>
          </p:cNvPr>
          <p:cNvSpPr>
            <a:spLocks noGrp="1"/>
          </p:cNvSpPr>
          <p:nvPr>
            <p:ph type="sldNum" sz="quarter" idx="12"/>
          </p:nvPr>
        </p:nvSpPr>
        <p:spPr/>
        <p:txBody>
          <a:bodyPr/>
          <a:lstStyle/>
          <a:p>
            <a:fld id="{2C2BE4F1-F674-46A1-A55C-9F750602E25E}" type="slidenum">
              <a:rPr lang="es-ES" smtClean="0"/>
              <a:t>‹Nº›</a:t>
            </a:fld>
            <a:endParaRPr lang="es-ES"/>
          </a:p>
        </p:txBody>
      </p:sp>
    </p:spTree>
    <p:extLst>
      <p:ext uri="{BB962C8B-B14F-4D97-AF65-F5344CB8AC3E}">
        <p14:creationId xmlns:p14="http://schemas.microsoft.com/office/powerpoint/2010/main" val="35010259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DCF1EB7-40A8-4BA7-8ED8-5331DB563076}"/>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posición de imagen 2">
            <a:extLst>
              <a:ext uri="{FF2B5EF4-FFF2-40B4-BE49-F238E27FC236}">
                <a16:creationId xmlns:a16="http://schemas.microsoft.com/office/drawing/2014/main" id="{E36FFE4C-0B60-4B45-9405-7326C3AC9E5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Marcador de texto 3">
            <a:extLst>
              <a:ext uri="{FF2B5EF4-FFF2-40B4-BE49-F238E27FC236}">
                <a16:creationId xmlns:a16="http://schemas.microsoft.com/office/drawing/2014/main" id="{020B5420-C090-4776-B709-67187270C9A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los estilos de texto del patrón</a:t>
            </a:r>
          </a:p>
        </p:txBody>
      </p:sp>
      <p:sp>
        <p:nvSpPr>
          <p:cNvPr id="5" name="Marcador de fecha 4">
            <a:extLst>
              <a:ext uri="{FF2B5EF4-FFF2-40B4-BE49-F238E27FC236}">
                <a16:creationId xmlns:a16="http://schemas.microsoft.com/office/drawing/2014/main" id="{89AB8C64-57FE-40F8-A3DE-6C0B65BBC1EA}"/>
              </a:ext>
            </a:extLst>
          </p:cNvPr>
          <p:cNvSpPr>
            <a:spLocks noGrp="1"/>
          </p:cNvSpPr>
          <p:nvPr>
            <p:ph type="dt" sz="half" idx="10"/>
          </p:nvPr>
        </p:nvSpPr>
        <p:spPr/>
        <p:txBody>
          <a:bodyPr/>
          <a:lstStyle/>
          <a:p>
            <a:fld id="{FE17CEC5-75B7-42B8-A1BE-136AF1E0B015}" type="datetimeFigureOut">
              <a:rPr lang="es-ES" smtClean="0"/>
              <a:t>09/11/2018</a:t>
            </a:fld>
            <a:endParaRPr lang="es-ES"/>
          </a:p>
        </p:txBody>
      </p:sp>
      <p:sp>
        <p:nvSpPr>
          <p:cNvPr id="6" name="Marcador de pie de página 5">
            <a:extLst>
              <a:ext uri="{FF2B5EF4-FFF2-40B4-BE49-F238E27FC236}">
                <a16:creationId xmlns:a16="http://schemas.microsoft.com/office/drawing/2014/main" id="{AC90BA2C-57E1-4402-A449-8373A3F08401}"/>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9B26933A-AF97-405E-ADE9-59C461A1CCA4}"/>
              </a:ext>
            </a:extLst>
          </p:cNvPr>
          <p:cNvSpPr>
            <a:spLocks noGrp="1"/>
          </p:cNvSpPr>
          <p:nvPr>
            <p:ph type="sldNum" sz="quarter" idx="12"/>
          </p:nvPr>
        </p:nvSpPr>
        <p:spPr/>
        <p:txBody>
          <a:bodyPr/>
          <a:lstStyle/>
          <a:p>
            <a:fld id="{2C2BE4F1-F674-46A1-A55C-9F750602E25E}" type="slidenum">
              <a:rPr lang="es-ES" smtClean="0"/>
              <a:t>‹Nº›</a:t>
            </a:fld>
            <a:endParaRPr lang="es-ES"/>
          </a:p>
        </p:txBody>
      </p:sp>
    </p:spTree>
    <p:extLst>
      <p:ext uri="{BB962C8B-B14F-4D97-AF65-F5344CB8AC3E}">
        <p14:creationId xmlns:p14="http://schemas.microsoft.com/office/powerpoint/2010/main" val="25433312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37E4264A-0149-42DE-AEA8-C11FFCBC07C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C88F0EDD-D59A-4597-8C08-29AF8956D2F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CBBFC575-84AE-4B11-A267-BDDE8FF5708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E17CEC5-75B7-42B8-A1BE-136AF1E0B015}" type="datetimeFigureOut">
              <a:rPr lang="es-ES" smtClean="0"/>
              <a:t>09/11/2018</a:t>
            </a:fld>
            <a:endParaRPr lang="es-ES"/>
          </a:p>
        </p:txBody>
      </p:sp>
      <p:sp>
        <p:nvSpPr>
          <p:cNvPr id="5" name="Marcador de pie de página 4">
            <a:extLst>
              <a:ext uri="{FF2B5EF4-FFF2-40B4-BE49-F238E27FC236}">
                <a16:creationId xmlns:a16="http://schemas.microsoft.com/office/drawing/2014/main" id="{3C930F25-2076-443D-A25D-4B2EB0E0E34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Marcador de número de diapositiva 5">
            <a:extLst>
              <a:ext uri="{FF2B5EF4-FFF2-40B4-BE49-F238E27FC236}">
                <a16:creationId xmlns:a16="http://schemas.microsoft.com/office/drawing/2014/main" id="{4F2EF0E0-197C-4A41-9A75-3C17DC41E8E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C2BE4F1-F674-46A1-A55C-9F750602E25E}" type="slidenum">
              <a:rPr lang="es-ES" smtClean="0"/>
              <a:t>‹Nº›</a:t>
            </a:fld>
            <a:endParaRPr lang="es-ES"/>
          </a:p>
        </p:txBody>
      </p:sp>
    </p:spTree>
    <p:extLst>
      <p:ext uri="{BB962C8B-B14F-4D97-AF65-F5344CB8AC3E}">
        <p14:creationId xmlns:p14="http://schemas.microsoft.com/office/powerpoint/2010/main" val="60608168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3" r:id="rId14"/>
    <p:sldLayoutId id="2147483664" r:id="rId15"/>
    <p:sldLayoutId id="2147483665" r:id="rId16"/>
    <p:sldLayoutId id="2147483666" r:id="rId17"/>
    <p:sldLayoutId id="2147483667" r:id="rId18"/>
    <p:sldLayoutId id="2147483668" r:id="rId19"/>
    <p:sldLayoutId id="2147483669" r:id="rId20"/>
    <p:sldLayoutId id="2147483670" r:id="rId21"/>
    <p:sldLayoutId id="2147483671" r:id="rId22"/>
    <p:sldLayoutId id="2147483672" r:id="rId23"/>
    <p:sldLayoutId id="2147483673" r:id="rId24"/>
    <p:sldLayoutId id="2147483674" r:id="rId25"/>
    <p:sldLayoutId id="2147483675" r:id="rId2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9.xml"/><Relationship Id="rId1" Type="http://schemas.openxmlformats.org/officeDocument/2006/relationships/slideLayout" Target="../slideLayouts/slideLayout26.xml"/><Relationship Id="rId4" Type="http://schemas.openxmlformats.org/officeDocument/2006/relationships/image" Target="../media/image15.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8" Type="http://schemas.openxmlformats.org/officeDocument/2006/relationships/hyperlink" Target="https://www.coursera.org/learn/machine-learning" TargetMode="External"/><Relationship Id="rId3" Type="http://schemas.openxmlformats.org/officeDocument/2006/relationships/hyperlink" Target="https://www.edx.org/course/introduction-to-python-absolute-beginner-1" TargetMode="External"/><Relationship Id="rId7" Type="http://schemas.openxmlformats.org/officeDocument/2006/relationships/hyperlink" Target="https://www.codecademy.com/catalog/language/python" TargetMode="External"/><Relationship Id="rId12" Type="http://schemas.openxmlformats.org/officeDocument/2006/relationships/hyperlink" Target="https://developers.google.com/machine-learning/crash-course/" TargetMode="External"/><Relationship Id="rId2" Type="http://schemas.openxmlformats.org/officeDocument/2006/relationships/notesSlide" Target="../notesSlides/notesSlide10.xml"/><Relationship Id="rId1" Type="http://schemas.openxmlformats.org/officeDocument/2006/relationships/slideLayout" Target="../slideLayouts/slideLayout15.xml"/><Relationship Id="rId6" Type="http://schemas.openxmlformats.org/officeDocument/2006/relationships/hyperlink" Target="https://www.coursera.org/courses?query=python" TargetMode="External"/><Relationship Id="rId11" Type="http://schemas.openxmlformats.org/officeDocument/2006/relationships/hyperlink" Target="https://www.edx.org/course?search_query=machine+learning" TargetMode="External"/><Relationship Id="rId5" Type="http://schemas.openxmlformats.org/officeDocument/2006/relationships/hyperlink" Target="https://www.edx.org/course?search_query=python" TargetMode="External"/><Relationship Id="rId10" Type="http://schemas.openxmlformats.org/officeDocument/2006/relationships/hyperlink" Target="https://www.coursera.org/courses?query=machine%20learning&amp;page=1&amp;indices%5btest_suggestions%5d%5bconfigure%5d%5bhitsPerPage%5d=7&amp;indices%5btest_degrees_keyword_only%5d%5bconfigure%5d%5bhitsPerPage%5d=3" TargetMode="External"/><Relationship Id="rId4" Type="http://schemas.openxmlformats.org/officeDocument/2006/relationships/hyperlink" Target="https://www.edx.org/course/introduction-to-python-fundamentals-1" TargetMode="External"/><Relationship Id="rId9" Type="http://schemas.openxmlformats.org/officeDocument/2006/relationships/hyperlink" Target="https://www.coursera.org/specializations/deep-learning" TargetMode="External"/></Relationships>
</file>

<file path=ppt/slides/_rels/slide13.xml.rels><?xml version="1.0" encoding="UTF-8" standalone="yes"?>
<Relationships xmlns="http://schemas.openxmlformats.org/package/2006/relationships"><Relationship Id="rId3" Type="http://schemas.microsoft.com/office/2007/relationships/hdphoto" Target="../media/hdphoto1.wdp"/><Relationship Id="rId7" Type="http://schemas.microsoft.com/office/2007/relationships/hdphoto" Target="../media/hdphoto3.wdp"/><Relationship Id="rId2" Type="http://schemas.openxmlformats.org/officeDocument/2006/relationships/image" Target="../media/image16.png"/><Relationship Id="rId1" Type="http://schemas.openxmlformats.org/officeDocument/2006/relationships/slideLayout" Target="../slideLayouts/slideLayout17.xml"/><Relationship Id="rId6" Type="http://schemas.openxmlformats.org/officeDocument/2006/relationships/image" Target="../media/image7.png"/><Relationship Id="rId5" Type="http://schemas.microsoft.com/office/2007/relationships/hdphoto" Target="../media/hdphoto2.wdp"/><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18.xml"/><Relationship Id="rId4" Type="http://schemas.openxmlformats.org/officeDocument/2006/relationships/image" Target="../media/image19.jpeg"/></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19.xml"/><Relationship Id="rId5" Type="http://schemas.openxmlformats.org/officeDocument/2006/relationships/image" Target="../media/image22.jpeg"/><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19.xml"/><Relationship Id="rId5" Type="http://schemas.openxmlformats.org/officeDocument/2006/relationships/image" Target="../media/image25.png"/><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15.xml"/><Relationship Id="rId1" Type="http://schemas.openxmlformats.org/officeDocument/2006/relationships/slideLayout" Target="../slideLayouts/slideLayout20.xml"/><Relationship Id="rId4" Type="http://schemas.openxmlformats.org/officeDocument/2006/relationships/image" Target="../media/image190.png"/></Relationships>
</file>

<file path=ppt/slides/_rels/slide19.xml.rels><?xml version="1.0" encoding="UTF-8" standalone="yes"?>
<Relationships xmlns="http://schemas.openxmlformats.org/package/2006/relationships"><Relationship Id="rId3" Type="http://schemas.microsoft.com/office/2007/relationships/hdphoto" Target="../media/hdphoto2.wdp"/><Relationship Id="rId7"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21.xml"/><Relationship Id="rId6" Type="http://schemas.openxmlformats.org/officeDocument/2006/relationships/image" Target="../media/image5.png"/><Relationship Id="rId5" Type="http://schemas.microsoft.com/office/2007/relationships/hdphoto" Target="../media/hdphoto3.wdp"/><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7" Type="http://schemas.microsoft.com/office/2007/relationships/hdphoto" Target="../media/hdphoto3.wdp"/><Relationship Id="rId2" Type="http://schemas.openxmlformats.org/officeDocument/2006/relationships/image" Target="../media/image5.png"/><Relationship Id="rId1" Type="http://schemas.openxmlformats.org/officeDocument/2006/relationships/slideLayout" Target="../slideLayouts/slideLayout13.xml"/><Relationship Id="rId6" Type="http://schemas.openxmlformats.org/officeDocument/2006/relationships/image" Target="../media/image7.png"/><Relationship Id="rId5" Type="http://schemas.microsoft.com/office/2007/relationships/hdphoto" Target="../media/hdphoto2.wdp"/><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19.xml"/><Relationship Id="rId5" Type="http://schemas.openxmlformats.org/officeDocument/2006/relationships/image" Target="../media/image28.jpeg"/><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3" Type="http://schemas.microsoft.com/office/2007/relationships/hdphoto" Target="../media/hdphoto2.wdp"/><Relationship Id="rId7"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23.xml"/><Relationship Id="rId6" Type="http://schemas.openxmlformats.org/officeDocument/2006/relationships/image" Target="../media/image5.png"/><Relationship Id="rId5" Type="http://schemas.microsoft.com/office/2007/relationships/hdphoto" Target="../media/hdphoto3.wdp"/><Relationship Id="rId4" Type="http://schemas.openxmlformats.org/officeDocument/2006/relationships/image" Target="../media/image7.png"/></Relationships>
</file>

<file path=ppt/slides/_rels/slide23.xml.rels><?xml version="1.0" encoding="UTF-8" standalone="yes"?>
<Relationships xmlns="http://schemas.openxmlformats.org/package/2006/relationships"><Relationship Id="rId3" Type="http://schemas.microsoft.com/office/2007/relationships/hdphoto" Target="../media/hdphoto2.wdp"/><Relationship Id="rId7" Type="http://schemas.microsoft.com/office/2007/relationships/hdphoto" Target="../media/hdphoto1.wdp"/><Relationship Id="rId2" Type="http://schemas.openxmlformats.org/officeDocument/2006/relationships/image" Target="../media/image30.png"/><Relationship Id="rId1" Type="http://schemas.openxmlformats.org/officeDocument/2006/relationships/slideLayout" Target="../slideLayouts/slideLayout22.xml"/><Relationship Id="rId6" Type="http://schemas.openxmlformats.org/officeDocument/2006/relationships/image" Target="../media/image5.png"/><Relationship Id="rId5" Type="http://schemas.microsoft.com/office/2007/relationships/hdphoto" Target="../media/hdphoto3.wdp"/><Relationship Id="rId4" Type="http://schemas.openxmlformats.org/officeDocument/2006/relationships/image" Target="../media/image7.png"/></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notesSlide" Target="../notesSlides/notesSlide19.xml"/><Relationship Id="rId1" Type="http://schemas.openxmlformats.org/officeDocument/2006/relationships/slideLayout" Target="../slideLayouts/slideLayout16.xml"/><Relationship Id="rId4" Type="http://schemas.openxmlformats.org/officeDocument/2006/relationships/image" Target="../media/image32.png"/></Relationships>
</file>

<file path=ppt/slides/_rels/slide26.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notesSlide" Target="../notesSlides/notesSlide20.xml"/><Relationship Id="rId1" Type="http://schemas.openxmlformats.org/officeDocument/2006/relationships/slideLayout" Target="../slideLayouts/slideLayout16.xml"/><Relationship Id="rId6" Type="http://schemas.openxmlformats.org/officeDocument/2006/relationships/image" Target="../media/image310.png"/><Relationship Id="rId5" Type="http://schemas.openxmlformats.org/officeDocument/2006/relationships/image" Target="../media/image34.png"/><Relationship Id="rId4" Type="http://schemas.openxmlformats.org/officeDocument/2006/relationships/image" Target="../media/image33.png"/></Relationships>
</file>

<file path=ppt/slides/_rels/slide27.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notesSlide" Target="../notesSlides/notesSlide21.xml"/><Relationship Id="rId1" Type="http://schemas.openxmlformats.org/officeDocument/2006/relationships/slideLayout" Target="../slideLayouts/slideLayout16.xml"/><Relationship Id="rId4" Type="http://schemas.openxmlformats.org/officeDocument/2006/relationships/image" Target="../media/image3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8.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8.xml"/><Relationship Id="rId1" Type="http://schemas.openxmlformats.org/officeDocument/2006/relationships/slideLayout" Target="../slideLayouts/slideLayout2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lstStyle/>
          <a:p>
            <a:r>
              <a:rPr lang="es-ES" dirty="0"/>
              <a:t>Deep </a:t>
            </a:r>
            <a:r>
              <a:rPr lang="es-ES" dirty="0" err="1"/>
              <a:t>Learning</a:t>
            </a:r>
            <a:r>
              <a:rPr lang="es-ES" dirty="0"/>
              <a:t> 101</a:t>
            </a:r>
          </a:p>
        </p:txBody>
      </p:sp>
      <p:sp>
        <p:nvSpPr>
          <p:cNvPr id="3" name="Subtítulo 2"/>
          <p:cNvSpPr>
            <a:spLocks noGrp="1"/>
          </p:cNvSpPr>
          <p:nvPr>
            <p:ph type="subTitle" idx="1"/>
          </p:nvPr>
        </p:nvSpPr>
        <p:spPr/>
        <p:txBody>
          <a:bodyPr/>
          <a:lstStyle/>
          <a:p>
            <a:r>
              <a:rPr lang="es-ES" dirty="0"/>
              <a:t>Taller de Deep </a:t>
            </a:r>
            <a:r>
              <a:rPr lang="es-ES" dirty="0" err="1"/>
              <a:t>Learning</a:t>
            </a:r>
            <a:r>
              <a:rPr lang="es-ES" dirty="0"/>
              <a:t> bajo el </a:t>
            </a:r>
            <a:r>
              <a:rPr lang="es-ES" dirty="0" err="1"/>
              <a:t>framework</a:t>
            </a:r>
            <a:r>
              <a:rPr lang="es-ES" dirty="0"/>
              <a:t> de </a:t>
            </a:r>
            <a:r>
              <a:rPr lang="es-ES" dirty="0" err="1"/>
              <a:t>Keras</a:t>
            </a:r>
            <a:endParaRPr lang="es-ES" dirty="0"/>
          </a:p>
        </p:txBody>
      </p:sp>
    </p:spTree>
    <p:extLst>
      <p:ext uri="{BB962C8B-B14F-4D97-AF65-F5344CB8AC3E}">
        <p14:creationId xmlns:p14="http://schemas.microsoft.com/office/powerpoint/2010/main" val="9260327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Marcador de posición de imagen 8"/>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t="8859" b="8859"/>
          <a:stretch>
            <a:fillRect/>
          </a:stretch>
        </p:blipFill>
        <p:spPr/>
      </p:pic>
      <p:sp>
        <p:nvSpPr>
          <p:cNvPr id="3" name="Marcador de número de diapositiva 2"/>
          <p:cNvSpPr>
            <a:spLocks noGrp="1"/>
          </p:cNvSpPr>
          <p:nvPr>
            <p:ph type="sldNum" sz="quarter" idx="12"/>
          </p:nvPr>
        </p:nvSpPr>
        <p:spPr/>
        <p:txBody>
          <a:bodyPr/>
          <a:lstStyle/>
          <a:p>
            <a:fld id="{26EFE37C-0B3C-4111-908B-41BEF97CB2BE}" type="slidenum">
              <a:rPr lang="es-ES" smtClean="0"/>
              <a:pPr/>
              <a:t>10</a:t>
            </a:fld>
            <a:endParaRPr lang="es-ES" dirty="0"/>
          </a:p>
        </p:txBody>
      </p:sp>
      <p:sp>
        <p:nvSpPr>
          <p:cNvPr id="4" name="Marcador de texto 3"/>
          <p:cNvSpPr>
            <a:spLocks noGrp="1"/>
          </p:cNvSpPr>
          <p:nvPr>
            <p:ph type="body" idx="1"/>
          </p:nvPr>
        </p:nvSpPr>
        <p:spPr/>
        <p:txBody>
          <a:bodyPr/>
          <a:lstStyle/>
          <a:p>
            <a:r>
              <a:rPr lang="es-ES" dirty="0"/>
              <a:t>Plazo: entre 5 y 15 años</a:t>
            </a:r>
          </a:p>
        </p:txBody>
      </p:sp>
      <p:pic>
        <p:nvPicPr>
          <p:cNvPr id="10" name="Marcador de posición de imagen 9"/>
          <p:cNvPicPr>
            <a:picLocks noGrp="1" noChangeAspect="1"/>
          </p:cNvPicPr>
          <p:nvPr>
            <p:ph type="pic" sz="quarter" idx="13"/>
          </p:nvPr>
        </p:nvPicPr>
        <p:blipFill>
          <a:blip r:embed="rId4">
            <a:extLst>
              <a:ext uri="{28A0092B-C50C-407E-A947-70E740481C1C}">
                <a14:useLocalDpi xmlns:a14="http://schemas.microsoft.com/office/drawing/2010/main" val="0"/>
              </a:ext>
            </a:extLst>
          </a:blip>
          <a:srcRect t="1241" b="1241"/>
          <a:stretch>
            <a:fillRect/>
          </a:stretch>
        </p:blipFill>
        <p:spPr/>
      </p:pic>
      <p:sp>
        <p:nvSpPr>
          <p:cNvPr id="6" name="Marcador de texto 5"/>
          <p:cNvSpPr>
            <a:spLocks noGrp="1"/>
          </p:cNvSpPr>
          <p:nvPr>
            <p:ph type="body" sz="quarter" idx="11"/>
          </p:nvPr>
        </p:nvSpPr>
        <p:spPr/>
        <p:txBody>
          <a:bodyPr/>
          <a:lstStyle/>
          <a:p>
            <a:r>
              <a:rPr lang="es-ES" dirty="0"/>
              <a:t>Algunos </a:t>
            </a:r>
            <a:r>
              <a:rPr lang="es-ES" dirty="0" err="1"/>
              <a:t>Tips</a:t>
            </a:r>
            <a:endParaRPr lang="es-ES" dirty="0"/>
          </a:p>
        </p:txBody>
      </p:sp>
      <p:sp>
        <p:nvSpPr>
          <p:cNvPr id="7" name="Marcador de texto 6"/>
          <p:cNvSpPr>
            <a:spLocks noGrp="1"/>
          </p:cNvSpPr>
          <p:nvPr>
            <p:ph type="body" sz="quarter" idx="16"/>
          </p:nvPr>
        </p:nvSpPr>
        <p:spPr/>
        <p:txBody>
          <a:bodyPr/>
          <a:lstStyle/>
          <a:p>
            <a:r>
              <a:rPr lang="es-ES" dirty="0"/>
              <a:t>Transformación de puestos de trabajo</a:t>
            </a:r>
          </a:p>
          <a:p>
            <a:r>
              <a:rPr lang="es-ES" dirty="0"/>
              <a:t>Convivencia con Robots</a:t>
            </a:r>
          </a:p>
          <a:p>
            <a:r>
              <a:rPr lang="es-ES" dirty="0"/>
              <a:t>Resolución de problemas existenciales de la raza humana, como gestión de recursos naturales y el cambio climático</a:t>
            </a:r>
          </a:p>
          <a:p>
            <a:r>
              <a:rPr lang="es-ES" dirty="0"/>
              <a:t>Mejoras importantes en ámbitos médicos</a:t>
            </a:r>
          </a:p>
          <a:p>
            <a:endParaRPr lang="es-ES" dirty="0"/>
          </a:p>
          <a:p>
            <a:endParaRPr lang="es-ES" dirty="0"/>
          </a:p>
        </p:txBody>
      </p:sp>
      <p:sp>
        <p:nvSpPr>
          <p:cNvPr id="8" name="Título 7"/>
          <p:cNvSpPr>
            <a:spLocks noGrp="1"/>
          </p:cNvSpPr>
          <p:nvPr>
            <p:ph type="title"/>
          </p:nvPr>
        </p:nvSpPr>
        <p:spPr/>
        <p:txBody>
          <a:bodyPr/>
          <a:lstStyle/>
          <a:p>
            <a:r>
              <a:rPr lang="es-ES" dirty="0"/>
              <a:t>Futuro de la IA</a:t>
            </a:r>
          </a:p>
        </p:txBody>
      </p:sp>
    </p:spTree>
    <p:extLst>
      <p:ext uri="{BB962C8B-B14F-4D97-AF65-F5344CB8AC3E}">
        <p14:creationId xmlns:p14="http://schemas.microsoft.com/office/powerpoint/2010/main" val="27265871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0"/>
          </p:nvPr>
        </p:nvSpPr>
        <p:spPr/>
        <p:txBody>
          <a:bodyPr/>
          <a:lstStyle/>
          <a:p>
            <a:fld id="{26EFE37C-0B3C-4111-908B-41BEF97CB2BE}" type="slidenum">
              <a:rPr lang="es-ES" smtClean="0"/>
              <a:pPr/>
              <a:t>11</a:t>
            </a:fld>
            <a:endParaRPr lang="es-ES" dirty="0"/>
          </a:p>
        </p:txBody>
      </p:sp>
      <p:sp>
        <p:nvSpPr>
          <p:cNvPr id="3" name="Título 2"/>
          <p:cNvSpPr>
            <a:spLocks noGrp="1"/>
          </p:cNvSpPr>
          <p:nvPr>
            <p:ph type="title"/>
          </p:nvPr>
        </p:nvSpPr>
        <p:spPr/>
        <p:txBody>
          <a:bodyPr>
            <a:normAutofit fontScale="90000"/>
          </a:bodyPr>
          <a:lstStyle/>
          <a:p>
            <a:r>
              <a:rPr lang="es-ES" dirty="0"/>
              <a:t>¿Para qué este taller?</a:t>
            </a:r>
          </a:p>
        </p:txBody>
      </p:sp>
      <p:sp>
        <p:nvSpPr>
          <p:cNvPr id="4" name="Marcador de texto 3"/>
          <p:cNvSpPr>
            <a:spLocks noGrp="1"/>
          </p:cNvSpPr>
          <p:nvPr>
            <p:ph type="body" idx="1"/>
          </p:nvPr>
        </p:nvSpPr>
        <p:spPr/>
        <p:txBody>
          <a:bodyPr/>
          <a:lstStyle/>
          <a:p>
            <a:r>
              <a:rPr lang="es-ES" dirty="0"/>
              <a:t>Break </a:t>
            </a:r>
            <a:r>
              <a:rPr lang="es-ES" dirty="0" err="1"/>
              <a:t>into</a:t>
            </a:r>
            <a:r>
              <a:rPr lang="es-ES" dirty="0"/>
              <a:t> </a:t>
            </a:r>
            <a:r>
              <a:rPr lang="es-ES" dirty="0" err="1"/>
              <a:t>deep</a:t>
            </a:r>
            <a:r>
              <a:rPr lang="es-ES" dirty="0"/>
              <a:t> </a:t>
            </a:r>
            <a:r>
              <a:rPr lang="es-ES" dirty="0" err="1"/>
              <a:t>learning</a:t>
            </a:r>
            <a:endParaRPr lang="es-ES" dirty="0"/>
          </a:p>
          <a:p>
            <a:endParaRPr lang="es-ES" dirty="0"/>
          </a:p>
        </p:txBody>
      </p:sp>
      <p:grpSp>
        <p:nvGrpSpPr>
          <p:cNvPr id="36" name="Grupo 35"/>
          <p:cNvGrpSpPr/>
          <p:nvPr/>
        </p:nvGrpSpPr>
        <p:grpSpPr>
          <a:xfrm>
            <a:off x="3569254" y="872503"/>
            <a:ext cx="5354571" cy="5728139"/>
            <a:chOff x="3864311" y="828951"/>
            <a:chExt cx="4952179" cy="5314487"/>
          </a:xfrm>
        </p:grpSpPr>
        <p:cxnSp>
          <p:nvCxnSpPr>
            <p:cNvPr id="37" name="Conector recto 36"/>
            <p:cNvCxnSpPr/>
            <p:nvPr/>
          </p:nvCxnSpPr>
          <p:spPr>
            <a:xfrm>
              <a:off x="6309998" y="1705550"/>
              <a:ext cx="0" cy="4437888"/>
            </a:xfrm>
            <a:prstGeom prst="line">
              <a:avLst/>
            </a:prstGeom>
            <a:ln w="34925" cap="rnd">
              <a:solidFill>
                <a:schemeClr val="tx1">
                  <a:lumMod val="60000"/>
                  <a:lumOff val="40000"/>
                </a:schemeClr>
              </a:solidFill>
              <a:round/>
              <a:headEnd w="sm" len="sm"/>
              <a:tailEnd type="none" w="lg" len="lg"/>
            </a:ln>
          </p:spPr>
          <p:style>
            <a:lnRef idx="1">
              <a:schemeClr val="accent1"/>
            </a:lnRef>
            <a:fillRef idx="0">
              <a:schemeClr val="accent1"/>
            </a:fillRef>
            <a:effectRef idx="0">
              <a:schemeClr val="accent1"/>
            </a:effectRef>
            <a:fontRef idx="minor">
              <a:schemeClr val="tx1"/>
            </a:fontRef>
          </p:style>
        </p:cxnSp>
        <p:sp>
          <p:nvSpPr>
            <p:cNvPr id="38" name="Elipse 37"/>
            <p:cNvSpPr/>
            <p:nvPr/>
          </p:nvSpPr>
          <p:spPr>
            <a:xfrm>
              <a:off x="5857520" y="828951"/>
              <a:ext cx="938784" cy="938784"/>
            </a:xfrm>
            <a:prstGeom prst="ellipse">
              <a:avLst/>
            </a:prstGeom>
            <a:solidFill>
              <a:schemeClr val="tx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9" name="Grupo 38"/>
            <p:cNvGrpSpPr/>
            <p:nvPr/>
          </p:nvGrpSpPr>
          <p:grpSpPr>
            <a:xfrm>
              <a:off x="4225653" y="3965011"/>
              <a:ext cx="914400" cy="2178427"/>
              <a:chOff x="4617283" y="3941957"/>
              <a:chExt cx="914400" cy="2178427"/>
            </a:xfrm>
          </p:grpSpPr>
          <p:sp>
            <p:nvSpPr>
              <p:cNvPr id="53" name="Arco 52"/>
              <p:cNvSpPr/>
              <p:nvPr/>
            </p:nvSpPr>
            <p:spPr>
              <a:xfrm>
                <a:off x="4617283" y="3941957"/>
                <a:ext cx="914400" cy="914400"/>
              </a:xfrm>
              <a:prstGeom prst="arc">
                <a:avLst/>
              </a:prstGeom>
              <a:ln w="34925" cap="rnd">
                <a:solidFill>
                  <a:schemeClr val="tx1">
                    <a:lumMod val="60000"/>
                    <a:lumOff val="40000"/>
                  </a:schemeClr>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solidFill>
                    <a:schemeClr val="tx1">
                      <a:lumMod val="75000"/>
                    </a:schemeClr>
                  </a:solidFill>
                </a:endParaRPr>
              </a:p>
            </p:txBody>
          </p:sp>
          <p:cxnSp>
            <p:nvCxnSpPr>
              <p:cNvPr id="54" name="Conector recto 53"/>
              <p:cNvCxnSpPr/>
              <p:nvPr/>
            </p:nvCxnSpPr>
            <p:spPr>
              <a:xfrm>
                <a:off x="5531683" y="4395216"/>
                <a:ext cx="0" cy="1725168"/>
              </a:xfrm>
              <a:prstGeom prst="line">
                <a:avLst/>
              </a:prstGeom>
              <a:ln w="34925" cap="rnd">
                <a:solidFill>
                  <a:schemeClr val="tx1">
                    <a:lumMod val="60000"/>
                    <a:lumOff val="40000"/>
                  </a:schemeClr>
                </a:solidFill>
                <a:round/>
              </a:ln>
            </p:spPr>
            <p:style>
              <a:lnRef idx="1">
                <a:schemeClr val="accent1"/>
              </a:lnRef>
              <a:fillRef idx="0">
                <a:schemeClr val="accent1"/>
              </a:fillRef>
              <a:effectRef idx="0">
                <a:schemeClr val="accent1"/>
              </a:effectRef>
              <a:fontRef idx="minor">
                <a:schemeClr val="tx1"/>
              </a:fontRef>
            </p:style>
          </p:cxnSp>
        </p:grpSp>
        <p:grpSp>
          <p:nvGrpSpPr>
            <p:cNvPr id="40" name="Grupo 39"/>
            <p:cNvGrpSpPr/>
            <p:nvPr/>
          </p:nvGrpSpPr>
          <p:grpSpPr>
            <a:xfrm>
              <a:off x="4475185" y="2748506"/>
              <a:ext cx="1425031" cy="3394932"/>
              <a:chOff x="5277477" y="3941957"/>
              <a:chExt cx="914400" cy="2178427"/>
            </a:xfrm>
          </p:grpSpPr>
          <p:sp>
            <p:nvSpPr>
              <p:cNvPr id="51" name="Arco 50"/>
              <p:cNvSpPr/>
              <p:nvPr/>
            </p:nvSpPr>
            <p:spPr>
              <a:xfrm>
                <a:off x="5277477" y="3941957"/>
                <a:ext cx="914400" cy="914400"/>
              </a:xfrm>
              <a:prstGeom prst="arc">
                <a:avLst/>
              </a:prstGeom>
              <a:ln w="34925" cap="rnd">
                <a:solidFill>
                  <a:schemeClr val="tx1">
                    <a:lumMod val="60000"/>
                    <a:lumOff val="40000"/>
                  </a:schemeClr>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solidFill>
                    <a:schemeClr val="tx1">
                      <a:lumMod val="75000"/>
                    </a:schemeClr>
                  </a:solidFill>
                </a:endParaRPr>
              </a:p>
            </p:txBody>
          </p:sp>
          <p:cxnSp>
            <p:nvCxnSpPr>
              <p:cNvPr id="52" name="Conector recto 51"/>
              <p:cNvCxnSpPr/>
              <p:nvPr/>
            </p:nvCxnSpPr>
            <p:spPr>
              <a:xfrm>
                <a:off x="6191877" y="4395216"/>
                <a:ext cx="0" cy="1725168"/>
              </a:xfrm>
              <a:prstGeom prst="line">
                <a:avLst/>
              </a:prstGeom>
              <a:ln w="34925" cap="rnd">
                <a:solidFill>
                  <a:schemeClr val="tx1">
                    <a:lumMod val="60000"/>
                    <a:lumOff val="40000"/>
                  </a:schemeClr>
                </a:solidFill>
                <a:round/>
              </a:ln>
            </p:spPr>
            <p:style>
              <a:lnRef idx="1">
                <a:schemeClr val="accent1"/>
              </a:lnRef>
              <a:fillRef idx="0">
                <a:schemeClr val="accent1"/>
              </a:fillRef>
              <a:effectRef idx="0">
                <a:schemeClr val="accent1"/>
              </a:effectRef>
              <a:fontRef idx="minor">
                <a:schemeClr val="tx1"/>
              </a:fontRef>
            </p:style>
          </p:cxnSp>
        </p:grpSp>
        <p:grpSp>
          <p:nvGrpSpPr>
            <p:cNvPr id="41" name="Grupo 40"/>
            <p:cNvGrpSpPr/>
            <p:nvPr/>
          </p:nvGrpSpPr>
          <p:grpSpPr>
            <a:xfrm flipH="1">
              <a:off x="6721306" y="2780538"/>
              <a:ext cx="1372430" cy="3360994"/>
              <a:chOff x="5715570" y="3954819"/>
              <a:chExt cx="914400" cy="2156650"/>
            </a:xfrm>
          </p:grpSpPr>
          <p:sp>
            <p:nvSpPr>
              <p:cNvPr id="49" name="Arco 48"/>
              <p:cNvSpPr/>
              <p:nvPr/>
            </p:nvSpPr>
            <p:spPr>
              <a:xfrm>
                <a:off x="5715570" y="3954819"/>
                <a:ext cx="914400" cy="914400"/>
              </a:xfrm>
              <a:prstGeom prst="arc">
                <a:avLst/>
              </a:prstGeom>
              <a:ln w="34925" cap="rnd">
                <a:solidFill>
                  <a:schemeClr val="tx1">
                    <a:lumMod val="60000"/>
                    <a:lumOff val="40000"/>
                  </a:schemeClr>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solidFill>
                    <a:schemeClr val="tx1">
                      <a:lumMod val="75000"/>
                    </a:schemeClr>
                  </a:solidFill>
                </a:endParaRPr>
              </a:p>
            </p:txBody>
          </p:sp>
          <p:cxnSp>
            <p:nvCxnSpPr>
              <p:cNvPr id="50" name="Conector recto 49"/>
              <p:cNvCxnSpPr/>
              <p:nvPr/>
            </p:nvCxnSpPr>
            <p:spPr>
              <a:xfrm>
                <a:off x="6629969" y="4386301"/>
                <a:ext cx="0" cy="1725168"/>
              </a:xfrm>
              <a:prstGeom prst="line">
                <a:avLst/>
              </a:prstGeom>
              <a:ln w="34925" cap="rnd">
                <a:solidFill>
                  <a:schemeClr val="tx1">
                    <a:lumMod val="60000"/>
                    <a:lumOff val="40000"/>
                  </a:schemeClr>
                </a:solidFill>
                <a:round/>
              </a:ln>
            </p:spPr>
            <p:style>
              <a:lnRef idx="1">
                <a:schemeClr val="accent1"/>
              </a:lnRef>
              <a:fillRef idx="0">
                <a:schemeClr val="accent1"/>
              </a:fillRef>
              <a:effectRef idx="0">
                <a:schemeClr val="accent1"/>
              </a:effectRef>
              <a:fontRef idx="minor">
                <a:schemeClr val="tx1"/>
              </a:fontRef>
            </p:style>
          </p:cxnSp>
        </p:grpSp>
        <p:grpSp>
          <p:nvGrpSpPr>
            <p:cNvPr id="42" name="Grupo 41"/>
            <p:cNvGrpSpPr/>
            <p:nvPr/>
          </p:nvGrpSpPr>
          <p:grpSpPr>
            <a:xfrm flipH="1">
              <a:off x="7481472" y="3965011"/>
              <a:ext cx="865627" cy="2178427"/>
              <a:chOff x="5281004" y="3941957"/>
              <a:chExt cx="914400" cy="2178427"/>
            </a:xfrm>
          </p:grpSpPr>
          <p:sp>
            <p:nvSpPr>
              <p:cNvPr id="47" name="Arco 46"/>
              <p:cNvSpPr/>
              <p:nvPr/>
            </p:nvSpPr>
            <p:spPr>
              <a:xfrm>
                <a:off x="5281004" y="3941957"/>
                <a:ext cx="914400" cy="914400"/>
              </a:xfrm>
              <a:prstGeom prst="arc">
                <a:avLst/>
              </a:prstGeom>
              <a:ln w="34925" cap="rnd">
                <a:solidFill>
                  <a:schemeClr val="tx1">
                    <a:lumMod val="60000"/>
                    <a:lumOff val="40000"/>
                  </a:schemeClr>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solidFill>
                    <a:schemeClr val="tx1">
                      <a:lumMod val="75000"/>
                    </a:schemeClr>
                  </a:solidFill>
                </a:endParaRPr>
              </a:p>
            </p:txBody>
          </p:sp>
          <p:cxnSp>
            <p:nvCxnSpPr>
              <p:cNvPr id="48" name="Conector recto 47"/>
              <p:cNvCxnSpPr/>
              <p:nvPr/>
            </p:nvCxnSpPr>
            <p:spPr>
              <a:xfrm>
                <a:off x="6195404" y="4395216"/>
                <a:ext cx="0" cy="1725168"/>
              </a:xfrm>
              <a:prstGeom prst="line">
                <a:avLst/>
              </a:prstGeom>
              <a:ln w="34925" cap="rnd">
                <a:solidFill>
                  <a:schemeClr val="tx1">
                    <a:lumMod val="60000"/>
                    <a:lumOff val="40000"/>
                  </a:schemeClr>
                </a:solidFill>
                <a:round/>
              </a:ln>
            </p:spPr>
            <p:style>
              <a:lnRef idx="1">
                <a:schemeClr val="accent1"/>
              </a:lnRef>
              <a:fillRef idx="0">
                <a:schemeClr val="accent1"/>
              </a:fillRef>
              <a:effectRef idx="0">
                <a:schemeClr val="accent1"/>
              </a:effectRef>
              <a:fontRef idx="minor">
                <a:schemeClr val="tx1"/>
              </a:fontRef>
            </p:style>
          </p:cxnSp>
        </p:grpSp>
        <p:sp>
          <p:nvSpPr>
            <p:cNvPr id="43" name="Elipse 42"/>
            <p:cNvSpPr/>
            <p:nvPr/>
          </p:nvSpPr>
          <p:spPr>
            <a:xfrm>
              <a:off x="7877706" y="3495619"/>
              <a:ext cx="938784" cy="938784"/>
            </a:xfrm>
            <a:prstGeom prst="ellipse">
              <a:avLst/>
            </a:prstGeom>
            <a:solidFill>
              <a:srgbClr val="D900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4" name="Elipse 43"/>
            <p:cNvSpPr/>
            <p:nvPr/>
          </p:nvSpPr>
          <p:spPr>
            <a:xfrm>
              <a:off x="7187340" y="2251635"/>
              <a:ext cx="938784" cy="938784"/>
            </a:xfrm>
            <a:prstGeom prst="ellipse">
              <a:avLst/>
            </a:prstGeom>
            <a:solidFill>
              <a:srgbClr val="EE7D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5" name="Elipse 44"/>
            <p:cNvSpPr/>
            <p:nvPr/>
          </p:nvSpPr>
          <p:spPr>
            <a:xfrm>
              <a:off x="4492042" y="2217542"/>
              <a:ext cx="938784" cy="938784"/>
            </a:xfrm>
            <a:prstGeom prst="ellipse">
              <a:avLst/>
            </a:prstGeom>
            <a:solidFill>
              <a:srgbClr val="FDCD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6" name="Elipse 45"/>
            <p:cNvSpPr/>
            <p:nvPr/>
          </p:nvSpPr>
          <p:spPr>
            <a:xfrm>
              <a:off x="3864311" y="3464420"/>
              <a:ext cx="938784" cy="938784"/>
            </a:xfrm>
            <a:prstGeom prst="ellipse">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sp>
        <p:nvSpPr>
          <p:cNvPr id="56" name="CuadroTexto 55"/>
          <p:cNvSpPr txBox="1"/>
          <p:nvPr/>
        </p:nvSpPr>
        <p:spPr>
          <a:xfrm>
            <a:off x="492973" y="3865608"/>
            <a:ext cx="3200400" cy="1200329"/>
          </a:xfrm>
          <a:prstGeom prst="rect">
            <a:avLst/>
          </a:prstGeom>
          <a:noFill/>
        </p:spPr>
        <p:txBody>
          <a:bodyPr wrap="square" rtlCol="0">
            <a:spAutoFit/>
          </a:bodyPr>
          <a:lstStyle/>
          <a:p>
            <a:r>
              <a:rPr lang="es-ES" dirty="0"/>
              <a:t>Conoceremos herramientas gratuitas que permitan practicar, tales como Google </a:t>
            </a:r>
            <a:r>
              <a:rPr lang="es-ES" dirty="0" err="1"/>
              <a:t>Colaboratory</a:t>
            </a:r>
            <a:r>
              <a:rPr lang="es-ES" dirty="0"/>
              <a:t> y </a:t>
            </a:r>
            <a:r>
              <a:rPr lang="es-ES" dirty="0" err="1"/>
              <a:t>Kaggle</a:t>
            </a:r>
            <a:endParaRPr lang="es-ES" dirty="0"/>
          </a:p>
        </p:txBody>
      </p:sp>
      <p:sp>
        <p:nvSpPr>
          <p:cNvPr id="57" name="CuadroTexto 56"/>
          <p:cNvSpPr txBox="1"/>
          <p:nvPr/>
        </p:nvSpPr>
        <p:spPr>
          <a:xfrm>
            <a:off x="1232898" y="2521378"/>
            <a:ext cx="3200400" cy="369332"/>
          </a:xfrm>
          <a:prstGeom prst="rect">
            <a:avLst/>
          </a:prstGeom>
          <a:noFill/>
        </p:spPr>
        <p:txBody>
          <a:bodyPr wrap="square" rtlCol="0">
            <a:spAutoFit/>
          </a:bodyPr>
          <a:lstStyle/>
          <a:p>
            <a:r>
              <a:rPr lang="es-ES" dirty="0"/>
              <a:t>¿Cómo? Practicando un poco </a:t>
            </a:r>
          </a:p>
        </p:txBody>
      </p:sp>
      <p:sp>
        <p:nvSpPr>
          <p:cNvPr id="58" name="CuadroTexto 57"/>
          <p:cNvSpPr txBox="1"/>
          <p:nvPr/>
        </p:nvSpPr>
        <p:spPr>
          <a:xfrm>
            <a:off x="7072583" y="1041058"/>
            <a:ext cx="3200400" cy="646331"/>
          </a:xfrm>
          <a:prstGeom prst="rect">
            <a:avLst/>
          </a:prstGeom>
          <a:noFill/>
        </p:spPr>
        <p:txBody>
          <a:bodyPr wrap="square" rtlCol="0">
            <a:spAutoFit/>
          </a:bodyPr>
          <a:lstStyle/>
          <a:p>
            <a:r>
              <a:rPr lang="es-ES" dirty="0"/>
              <a:t>Conocer las herramientas para iniciarse en machine </a:t>
            </a:r>
            <a:r>
              <a:rPr lang="es-ES" dirty="0" err="1"/>
              <a:t>learning</a:t>
            </a:r>
            <a:r>
              <a:rPr lang="es-ES" dirty="0"/>
              <a:t> </a:t>
            </a:r>
          </a:p>
        </p:txBody>
      </p:sp>
      <p:sp>
        <p:nvSpPr>
          <p:cNvPr id="59" name="CuadroTexto 58"/>
          <p:cNvSpPr txBox="1"/>
          <p:nvPr/>
        </p:nvSpPr>
        <p:spPr>
          <a:xfrm>
            <a:off x="8416292" y="2466363"/>
            <a:ext cx="3200400" cy="646331"/>
          </a:xfrm>
          <a:prstGeom prst="rect">
            <a:avLst/>
          </a:prstGeom>
          <a:noFill/>
        </p:spPr>
        <p:txBody>
          <a:bodyPr wrap="square" rtlCol="0">
            <a:spAutoFit/>
          </a:bodyPr>
          <a:lstStyle/>
          <a:p>
            <a:r>
              <a:rPr lang="es-ES" dirty="0"/>
              <a:t>Usaremos el </a:t>
            </a:r>
            <a:r>
              <a:rPr lang="es-ES" dirty="0" err="1"/>
              <a:t>framework</a:t>
            </a:r>
            <a:r>
              <a:rPr lang="es-ES" dirty="0"/>
              <a:t> de alto nivel </a:t>
            </a:r>
            <a:r>
              <a:rPr lang="es-ES" dirty="0" err="1"/>
              <a:t>Keras</a:t>
            </a:r>
            <a:endParaRPr lang="es-ES" dirty="0"/>
          </a:p>
        </p:txBody>
      </p:sp>
      <p:sp>
        <p:nvSpPr>
          <p:cNvPr id="60" name="CuadroTexto 59"/>
          <p:cNvSpPr txBox="1"/>
          <p:nvPr/>
        </p:nvSpPr>
        <p:spPr>
          <a:xfrm>
            <a:off x="9195861" y="3929492"/>
            <a:ext cx="3200400" cy="1477328"/>
          </a:xfrm>
          <a:prstGeom prst="rect">
            <a:avLst/>
          </a:prstGeom>
          <a:noFill/>
        </p:spPr>
        <p:txBody>
          <a:bodyPr wrap="square" rtlCol="0">
            <a:spAutoFit/>
          </a:bodyPr>
          <a:lstStyle/>
          <a:p>
            <a:r>
              <a:rPr lang="es-ES" dirty="0"/>
              <a:t>Deseable conocer:</a:t>
            </a:r>
          </a:p>
          <a:p>
            <a:pPr marL="285750" indent="-285750">
              <a:buFont typeface="Arial" panose="020B0604020202020204" pitchFamily="34" charset="0"/>
              <a:buChar char="•"/>
            </a:pPr>
            <a:r>
              <a:rPr lang="es-ES" dirty="0"/>
              <a:t>Python</a:t>
            </a:r>
          </a:p>
          <a:p>
            <a:pPr marL="285750" indent="-285750">
              <a:buFont typeface="Arial" panose="020B0604020202020204" pitchFamily="34" charset="0"/>
              <a:buChar char="•"/>
            </a:pPr>
            <a:r>
              <a:rPr lang="es-ES" dirty="0"/>
              <a:t>Teoría básica de machine </a:t>
            </a:r>
            <a:r>
              <a:rPr lang="es-ES" dirty="0" err="1"/>
              <a:t>learning</a:t>
            </a:r>
            <a:r>
              <a:rPr lang="es-ES" dirty="0"/>
              <a:t> </a:t>
            </a:r>
          </a:p>
          <a:p>
            <a:pPr marL="285750" indent="-285750">
              <a:buFont typeface="Arial" panose="020B0604020202020204" pitchFamily="34" charset="0"/>
              <a:buChar char="•"/>
            </a:pPr>
            <a:r>
              <a:rPr lang="es-ES" dirty="0"/>
              <a:t>Redes neuronales</a:t>
            </a:r>
          </a:p>
        </p:txBody>
      </p:sp>
      <p:sp>
        <p:nvSpPr>
          <p:cNvPr id="61" name="Freeform 238"/>
          <p:cNvSpPr>
            <a:spLocks noEditPoints="1"/>
          </p:cNvSpPr>
          <p:nvPr/>
        </p:nvSpPr>
        <p:spPr bwMode="auto">
          <a:xfrm>
            <a:off x="3752095" y="3912124"/>
            <a:ext cx="593725" cy="593725"/>
          </a:xfrm>
          <a:custGeom>
            <a:avLst/>
            <a:gdLst>
              <a:gd name="T0" fmla="*/ 1143 w 2367"/>
              <a:gd name="T1" fmla="*/ 0 h 2364"/>
              <a:gd name="T2" fmla="*/ 0 w 2367"/>
              <a:gd name="T3" fmla="*/ 1091 h 2364"/>
              <a:gd name="T4" fmla="*/ 3 w 2367"/>
              <a:gd name="T5" fmla="*/ 1220 h 2364"/>
              <a:gd name="T6" fmla="*/ 3 w 2367"/>
              <a:gd name="T7" fmla="*/ 1276 h 2364"/>
              <a:gd name="T8" fmla="*/ 1225 w 2367"/>
              <a:gd name="T9" fmla="*/ 2364 h 2364"/>
              <a:gd name="T10" fmla="*/ 1328 w 2367"/>
              <a:gd name="T11" fmla="*/ 2018 h 2364"/>
              <a:gd name="T12" fmla="*/ 1511 w 2367"/>
              <a:gd name="T13" fmla="*/ 1950 h 2364"/>
              <a:gd name="T14" fmla="*/ 1553 w 2367"/>
              <a:gd name="T15" fmla="*/ 1656 h 2364"/>
              <a:gd name="T16" fmla="*/ 1224 w 2367"/>
              <a:gd name="T17" fmla="*/ 1540 h 2364"/>
              <a:gd name="T18" fmla="*/ 1542 w 2367"/>
              <a:gd name="T19" fmla="*/ 1223 h 2364"/>
              <a:gd name="T20" fmla="*/ 1612 w 2367"/>
              <a:gd name="T21" fmla="*/ 1114 h 2364"/>
              <a:gd name="T22" fmla="*/ 1769 w 2367"/>
              <a:gd name="T23" fmla="*/ 866 h 2364"/>
              <a:gd name="T24" fmla="*/ 1926 w 2367"/>
              <a:gd name="T25" fmla="*/ 1110 h 2364"/>
              <a:gd name="T26" fmla="*/ 1996 w 2367"/>
              <a:gd name="T27" fmla="*/ 1221 h 2364"/>
              <a:gd name="T28" fmla="*/ 2367 w 2367"/>
              <a:gd name="T29" fmla="*/ 1165 h 2364"/>
              <a:gd name="T30" fmla="*/ 78 w 2367"/>
              <a:gd name="T31" fmla="*/ 1095 h 2364"/>
              <a:gd name="T32" fmla="*/ 1144 w 2367"/>
              <a:gd name="T33" fmla="*/ 365 h 2364"/>
              <a:gd name="T34" fmla="*/ 858 w 2367"/>
              <a:gd name="T35" fmla="*/ 412 h 2364"/>
              <a:gd name="T36" fmla="*/ 791 w 2367"/>
              <a:gd name="T37" fmla="*/ 583 h 2364"/>
              <a:gd name="T38" fmla="*/ 791 w 2367"/>
              <a:gd name="T39" fmla="*/ 607 h 2364"/>
              <a:gd name="T40" fmla="*/ 858 w 2367"/>
              <a:gd name="T41" fmla="*/ 778 h 2364"/>
              <a:gd name="T42" fmla="*/ 1040 w 2367"/>
              <a:gd name="T43" fmla="*/ 847 h 2364"/>
              <a:gd name="T44" fmla="*/ 1143 w 2367"/>
              <a:gd name="T45" fmla="*/ 1140 h 2364"/>
              <a:gd name="T46" fmla="*/ 822 w 2367"/>
              <a:gd name="T47" fmla="*/ 1140 h 2364"/>
              <a:gd name="T48" fmla="*/ 752 w 2367"/>
              <a:gd name="T49" fmla="*/ 1251 h 2364"/>
              <a:gd name="T50" fmla="*/ 717 w 2367"/>
              <a:gd name="T51" fmla="*/ 1445 h 2364"/>
              <a:gd name="T52" fmla="*/ 602 w 2367"/>
              <a:gd name="T53" fmla="*/ 1495 h 2364"/>
              <a:gd name="T54" fmla="*/ 591 w 2367"/>
              <a:gd name="T55" fmla="*/ 1495 h 2364"/>
              <a:gd name="T56" fmla="*/ 476 w 2367"/>
              <a:gd name="T57" fmla="*/ 1445 h 2364"/>
              <a:gd name="T58" fmla="*/ 441 w 2367"/>
              <a:gd name="T59" fmla="*/ 1251 h 2364"/>
              <a:gd name="T60" fmla="*/ 371 w 2367"/>
              <a:gd name="T61" fmla="*/ 1140 h 2364"/>
              <a:gd name="T62" fmla="*/ 75 w 2367"/>
              <a:gd name="T63" fmla="*/ 1140 h 2364"/>
              <a:gd name="T64" fmla="*/ 78 w 2367"/>
              <a:gd name="T65" fmla="*/ 1095 h 2364"/>
              <a:gd name="T66" fmla="*/ 1254 w 2367"/>
              <a:gd name="T67" fmla="*/ 1611 h 2364"/>
              <a:gd name="T68" fmla="*/ 1482 w 2367"/>
              <a:gd name="T69" fmla="*/ 1692 h 2364"/>
              <a:gd name="T70" fmla="*/ 1252 w 2367"/>
              <a:gd name="T71" fmla="*/ 1924 h 2364"/>
              <a:gd name="T72" fmla="*/ 1146 w 2367"/>
              <a:gd name="T73" fmla="*/ 1994 h 2364"/>
              <a:gd name="T74" fmla="*/ 83 w 2367"/>
              <a:gd name="T75" fmla="*/ 1272 h 2364"/>
              <a:gd name="T76" fmla="*/ 369 w 2367"/>
              <a:gd name="T77" fmla="*/ 1223 h 2364"/>
              <a:gd name="T78" fmla="*/ 415 w 2367"/>
              <a:gd name="T79" fmla="*/ 1509 h 2364"/>
              <a:gd name="T80" fmla="*/ 598 w 2367"/>
              <a:gd name="T81" fmla="*/ 1577 h 2364"/>
              <a:gd name="T82" fmla="*/ 600 w 2367"/>
              <a:gd name="T83" fmla="*/ 1577 h 2364"/>
              <a:gd name="T84" fmla="*/ 781 w 2367"/>
              <a:gd name="T85" fmla="*/ 1512 h 2364"/>
              <a:gd name="T86" fmla="*/ 788 w 2367"/>
              <a:gd name="T87" fmla="*/ 1505 h 2364"/>
              <a:gd name="T88" fmla="*/ 1146 w 2367"/>
              <a:gd name="T89" fmla="*/ 1223 h 2364"/>
              <a:gd name="T90" fmla="*/ 1168 w 2367"/>
              <a:gd name="T91" fmla="*/ 1598 h 2364"/>
              <a:gd name="T92" fmla="*/ 2017 w 2367"/>
              <a:gd name="T93" fmla="*/ 1040 h 2364"/>
              <a:gd name="T94" fmla="*/ 1587 w 2367"/>
              <a:gd name="T95" fmla="*/ 854 h 2364"/>
              <a:gd name="T96" fmla="*/ 1580 w 2367"/>
              <a:gd name="T97" fmla="*/ 861 h 2364"/>
              <a:gd name="T98" fmla="*/ 1221 w 2367"/>
              <a:gd name="T99" fmla="*/ 1143 h 2364"/>
              <a:gd name="T100" fmla="*/ 1144 w 2367"/>
              <a:gd name="T101" fmla="*/ 746 h 2364"/>
              <a:gd name="T102" fmla="*/ 1038 w 2367"/>
              <a:gd name="T103" fmla="*/ 769 h 2364"/>
              <a:gd name="T104" fmla="*/ 866 w 2367"/>
              <a:gd name="T105" fmla="*/ 601 h 2364"/>
              <a:gd name="T106" fmla="*/ 866 w 2367"/>
              <a:gd name="T107" fmla="*/ 595 h 2364"/>
              <a:gd name="T108" fmla="*/ 1038 w 2367"/>
              <a:gd name="T109" fmla="*/ 427 h 2364"/>
              <a:gd name="T110" fmla="*/ 1144 w 2367"/>
              <a:gd name="T111" fmla="*/ 450 h 2364"/>
              <a:gd name="T112" fmla="*/ 1221 w 2367"/>
              <a:gd name="T113" fmla="*/ 372 h 2364"/>
              <a:gd name="T114" fmla="*/ 1221 w 2367"/>
              <a:gd name="T115" fmla="*/ 79 h 2364"/>
              <a:gd name="T116" fmla="*/ 1995 w 2367"/>
              <a:gd name="T117" fmla="*/ 1143 h 2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67" h="2364">
                <a:moveTo>
                  <a:pt x="1195" y="0"/>
                </a:moveTo>
                <a:cubicBezTo>
                  <a:pt x="1143" y="0"/>
                  <a:pt x="1143" y="0"/>
                  <a:pt x="1143" y="0"/>
                </a:cubicBezTo>
                <a:cubicBezTo>
                  <a:pt x="1143" y="3"/>
                  <a:pt x="1143" y="3"/>
                  <a:pt x="1143" y="3"/>
                </a:cubicBezTo>
                <a:cubicBezTo>
                  <a:pt x="537" y="20"/>
                  <a:pt x="46" y="485"/>
                  <a:pt x="0" y="1091"/>
                </a:cubicBezTo>
                <a:cubicBezTo>
                  <a:pt x="0" y="1220"/>
                  <a:pt x="0" y="1220"/>
                  <a:pt x="0" y="1220"/>
                </a:cubicBezTo>
                <a:cubicBezTo>
                  <a:pt x="3" y="1220"/>
                  <a:pt x="3" y="1220"/>
                  <a:pt x="3" y="1220"/>
                </a:cubicBezTo>
                <a:cubicBezTo>
                  <a:pt x="3" y="1272"/>
                  <a:pt x="3" y="1272"/>
                  <a:pt x="3" y="1272"/>
                </a:cubicBezTo>
                <a:cubicBezTo>
                  <a:pt x="3" y="1276"/>
                  <a:pt x="3" y="1276"/>
                  <a:pt x="3" y="1276"/>
                </a:cubicBezTo>
                <a:cubicBezTo>
                  <a:pt x="51" y="1888"/>
                  <a:pt x="552" y="2355"/>
                  <a:pt x="1169" y="2364"/>
                </a:cubicBezTo>
                <a:cubicBezTo>
                  <a:pt x="1225" y="2364"/>
                  <a:pt x="1225" y="2364"/>
                  <a:pt x="1225" y="2364"/>
                </a:cubicBezTo>
                <a:cubicBezTo>
                  <a:pt x="1225" y="1996"/>
                  <a:pt x="1225" y="1996"/>
                  <a:pt x="1225" y="1996"/>
                </a:cubicBezTo>
                <a:cubicBezTo>
                  <a:pt x="1258" y="2011"/>
                  <a:pt x="1291" y="2018"/>
                  <a:pt x="1328" y="2018"/>
                </a:cubicBezTo>
                <a:cubicBezTo>
                  <a:pt x="1389" y="2018"/>
                  <a:pt x="1452" y="1996"/>
                  <a:pt x="1507" y="1954"/>
                </a:cubicBezTo>
                <a:cubicBezTo>
                  <a:pt x="1511" y="1950"/>
                  <a:pt x="1511" y="1950"/>
                  <a:pt x="1511" y="1950"/>
                </a:cubicBezTo>
                <a:cubicBezTo>
                  <a:pt x="1514" y="1947"/>
                  <a:pt x="1514" y="1947"/>
                  <a:pt x="1514" y="1947"/>
                </a:cubicBezTo>
                <a:cubicBezTo>
                  <a:pt x="1582" y="1856"/>
                  <a:pt x="1597" y="1747"/>
                  <a:pt x="1553" y="1656"/>
                </a:cubicBezTo>
                <a:cubicBezTo>
                  <a:pt x="1510" y="1571"/>
                  <a:pt x="1424" y="1518"/>
                  <a:pt x="1327" y="1518"/>
                </a:cubicBezTo>
                <a:cubicBezTo>
                  <a:pt x="1290" y="1518"/>
                  <a:pt x="1257" y="1525"/>
                  <a:pt x="1224" y="1540"/>
                </a:cubicBezTo>
                <a:cubicBezTo>
                  <a:pt x="1224" y="1223"/>
                  <a:pt x="1224" y="1223"/>
                  <a:pt x="1224" y="1223"/>
                </a:cubicBezTo>
                <a:cubicBezTo>
                  <a:pt x="1542" y="1223"/>
                  <a:pt x="1542" y="1223"/>
                  <a:pt x="1542" y="1223"/>
                </a:cubicBezTo>
                <a:cubicBezTo>
                  <a:pt x="1570" y="1223"/>
                  <a:pt x="1594" y="1210"/>
                  <a:pt x="1608" y="1186"/>
                </a:cubicBezTo>
                <a:cubicBezTo>
                  <a:pt x="1621" y="1164"/>
                  <a:pt x="1623" y="1138"/>
                  <a:pt x="1612" y="1114"/>
                </a:cubicBezTo>
                <a:cubicBezTo>
                  <a:pt x="1582" y="1052"/>
                  <a:pt x="1592" y="979"/>
                  <a:pt x="1641" y="912"/>
                </a:cubicBezTo>
                <a:cubicBezTo>
                  <a:pt x="1682" y="883"/>
                  <a:pt x="1726" y="866"/>
                  <a:pt x="1769" y="866"/>
                </a:cubicBezTo>
                <a:cubicBezTo>
                  <a:pt x="1863" y="866"/>
                  <a:pt x="1941" y="943"/>
                  <a:pt x="1941" y="1038"/>
                </a:cubicBezTo>
                <a:cubicBezTo>
                  <a:pt x="1941" y="1062"/>
                  <a:pt x="1935" y="1088"/>
                  <a:pt x="1926" y="1110"/>
                </a:cubicBezTo>
                <a:cubicBezTo>
                  <a:pt x="1915" y="1134"/>
                  <a:pt x="1917" y="1162"/>
                  <a:pt x="1932" y="1186"/>
                </a:cubicBezTo>
                <a:cubicBezTo>
                  <a:pt x="1947" y="1208"/>
                  <a:pt x="1970" y="1221"/>
                  <a:pt x="1996" y="1221"/>
                </a:cubicBezTo>
                <a:cubicBezTo>
                  <a:pt x="2367" y="1221"/>
                  <a:pt x="2367" y="1221"/>
                  <a:pt x="2367" y="1221"/>
                </a:cubicBezTo>
                <a:cubicBezTo>
                  <a:pt x="2367" y="1165"/>
                  <a:pt x="2367" y="1165"/>
                  <a:pt x="2367" y="1165"/>
                </a:cubicBezTo>
                <a:cubicBezTo>
                  <a:pt x="2356" y="521"/>
                  <a:pt x="1842" y="9"/>
                  <a:pt x="1195" y="0"/>
                </a:cubicBezTo>
                <a:close/>
                <a:moveTo>
                  <a:pt x="78" y="1095"/>
                </a:moveTo>
                <a:cubicBezTo>
                  <a:pt x="124" y="532"/>
                  <a:pt x="580" y="99"/>
                  <a:pt x="1144" y="81"/>
                </a:cubicBezTo>
                <a:cubicBezTo>
                  <a:pt x="1144" y="365"/>
                  <a:pt x="1144" y="365"/>
                  <a:pt x="1144" y="365"/>
                </a:cubicBezTo>
                <a:cubicBezTo>
                  <a:pt x="1057" y="325"/>
                  <a:pt x="950" y="341"/>
                  <a:pt x="861" y="408"/>
                </a:cubicBezTo>
                <a:cubicBezTo>
                  <a:pt x="858" y="412"/>
                  <a:pt x="858" y="412"/>
                  <a:pt x="858" y="412"/>
                </a:cubicBezTo>
                <a:cubicBezTo>
                  <a:pt x="854" y="415"/>
                  <a:pt x="854" y="415"/>
                  <a:pt x="854" y="415"/>
                </a:cubicBezTo>
                <a:cubicBezTo>
                  <a:pt x="814" y="467"/>
                  <a:pt x="793" y="526"/>
                  <a:pt x="791" y="583"/>
                </a:cubicBezTo>
                <a:cubicBezTo>
                  <a:pt x="791" y="587"/>
                  <a:pt x="789" y="591"/>
                  <a:pt x="789" y="594"/>
                </a:cubicBezTo>
                <a:cubicBezTo>
                  <a:pt x="789" y="598"/>
                  <a:pt x="791" y="602"/>
                  <a:pt x="791" y="607"/>
                </a:cubicBezTo>
                <a:cubicBezTo>
                  <a:pt x="793" y="664"/>
                  <a:pt x="815" y="721"/>
                  <a:pt x="854" y="775"/>
                </a:cubicBezTo>
                <a:cubicBezTo>
                  <a:pt x="858" y="778"/>
                  <a:pt x="858" y="778"/>
                  <a:pt x="858" y="778"/>
                </a:cubicBezTo>
                <a:cubicBezTo>
                  <a:pt x="861" y="782"/>
                  <a:pt x="861" y="782"/>
                  <a:pt x="861" y="782"/>
                </a:cubicBezTo>
                <a:cubicBezTo>
                  <a:pt x="916" y="825"/>
                  <a:pt x="979" y="847"/>
                  <a:pt x="1040" y="847"/>
                </a:cubicBezTo>
                <a:cubicBezTo>
                  <a:pt x="1077" y="847"/>
                  <a:pt x="1112" y="839"/>
                  <a:pt x="1143" y="825"/>
                </a:cubicBezTo>
                <a:cubicBezTo>
                  <a:pt x="1143" y="1140"/>
                  <a:pt x="1143" y="1140"/>
                  <a:pt x="1143" y="1140"/>
                </a:cubicBezTo>
                <a:cubicBezTo>
                  <a:pt x="825" y="1140"/>
                  <a:pt x="825" y="1140"/>
                  <a:pt x="825" y="1140"/>
                </a:cubicBezTo>
                <a:cubicBezTo>
                  <a:pt x="822" y="1140"/>
                  <a:pt x="822" y="1140"/>
                  <a:pt x="822" y="1140"/>
                </a:cubicBezTo>
                <a:cubicBezTo>
                  <a:pt x="796" y="1140"/>
                  <a:pt x="772" y="1153"/>
                  <a:pt x="757" y="1176"/>
                </a:cubicBezTo>
                <a:cubicBezTo>
                  <a:pt x="742" y="1198"/>
                  <a:pt x="741" y="1225"/>
                  <a:pt x="752" y="1251"/>
                </a:cubicBezTo>
                <a:cubicBezTo>
                  <a:pt x="763" y="1273"/>
                  <a:pt x="766" y="1297"/>
                  <a:pt x="766" y="1323"/>
                </a:cubicBezTo>
                <a:cubicBezTo>
                  <a:pt x="766" y="1370"/>
                  <a:pt x="750" y="1414"/>
                  <a:pt x="717" y="1445"/>
                </a:cubicBezTo>
                <a:cubicBezTo>
                  <a:pt x="689" y="1473"/>
                  <a:pt x="656" y="1488"/>
                  <a:pt x="619" y="1493"/>
                </a:cubicBezTo>
                <a:cubicBezTo>
                  <a:pt x="613" y="1495"/>
                  <a:pt x="608" y="1495"/>
                  <a:pt x="602" y="1495"/>
                </a:cubicBezTo>
                <a:cubicBezTo>
                  <a:pt x="600" y="1495"/>
                  <a:pt x="598" y="1495"/>
                  <a:pt x="596" y="1495"/>
                </a:cubicBezTo>
                <a:cubicBezTo>
                  <a:pt x="594" y="1495"/>
                  <a:pt x="593" y="1495"/>
                  <a:pt x="591" y="1495"/>
                </a:cubicBezTo>
                <a:cubicBezTo>
                  <a:pt x="585" y="1495"/>
                  <a:pt x="580" y="1493"/>
                  <a:pt x="574" y="1493"/>
                </a:cubicBezTo>
                <a:cubicBezTo>
                  <a:pt x="537" y="1487"/>
                  <a:pt x="502" y="1471"/>
                  <a:pt x="476" y="1445"/>
                </a:cubicBezTo>
                <a:cubicBezTo>
                  <a:pt x="442" y="1412"/>
                  <a:pt x="426" y="1370"/>
                  <a:pt x="426" y="1323"/>
                </a:cubicBezTo>
                <a:cubicBezTo>
                  <a:pt x="426" y="1299"/>
                  <a:pt x="432" y="1274"/>
                  <a:pt x="441" y="1251"/>
                </a:cubicBezTo>
                <a:cubicBezTo>
                  <a:pt x="452" y="1227"/>
                  <a:pt x="450" y="1199"/>
                  <a:pt x="435" y="1176"/>
                </a:cubicBezTo>
                <a:cubicBezTo>
                  <a:pt x="420" y="1154"/>
                  <a:pt x="397" y="1140"/>
                  <a:pt x="371" y="1140"/>
                </a:cubicBezTo>
                <a:cubicBezTo>
                  <a:pt x="367" y="1140"/>
                  <a:pt x="367" y="1140"/>
                  <a:pt x="367" y="1140"/>
                </a:cubicBezTo>
                <a:cubicBezTo>
                  <a:pt x="75" y="1140"/>
                  <a:pt x="75" y="1140"/>
                  <a:pt x="75" y="1140"/>
                </a:cubicBezTo>
                <a:cubicBezTo>
                  <a:pt x="75" y="1095"/>
                  <a:pt x="75" y="1095"/>
                  <a:pt x="75" y="1095"/>
                </a:cubicBezTo>
                <a:lnTo>
                  <a:pt x="78" y="1095"/>
                </a:lnTo>
                <a:close/>
                <a:moveTo>
                  <a:pt x="1168" y="1598"/>
                </a:moveTo>
                <a:cubicBezTo>
                  <a:pt x="1190" y="1620"/>
                  <a:pt x="1225" y="1626"/>
                  <a:pt x="1254" y="1611"/>
                </a:cubicBezTo>
                <a:cubicBezTo>
                  <a:pt x="1276" y="1600"/>
                  <a:pt x="1300" y="1596"/>
                  <a:pt x="1326" y="1596"/>
                </a:cubicBezTo>
                <a:cubicBezTo>
                  <a:pt x="1393" y="1596"/>
                  <a:pt x="1452" y="1633"/>
                  <a:pt x="1482" y="1692"/>
                </a:cubicBezTo>
                <a:cubicBezTo>
                  <a:pt x="1513" y="1754"/>
                  <a:pt x="1504" y="1828"/>
                  <a:pt x="1454" y="1895"/>
                </a:cubicBezTo>
                <a:cubicBezTo>
                  <a:pt x="1387" y="1943"/>
                  <a:pt x="1314" y="1954"/>
                  <a:pt x="1252" y="1924"/>
                </a:cubicBezTo>
                <a:cubicBezTo>
                  <a:pt x="1241" y="1918"/>
                  <a:pt x="1232" y="1917"/>
                  <a:pt x="1221" y="1917"/>
                </a:cubicBezTo>
                <a:cubicBezTo>
                  <a:pt x="1179" y="1917"/>
                  <a:pt x="1146" y="1952"/>
                  <a:pt x="1146" y="1994"/>
                </a:cubicBezTo>
                <a:cubicBezTo>
                  <a:pt x="1146" y="2286"/>
                  <a:pt x="1146" y="2286"/>
                  <a:pt x="1146" y="2286"/>
                </a:cubicBezTo>
                <a:cubicBezTo>
                  <a:pt x="582" y="2266"/>
                  <a:pt x="129" y="1835"/>
                  <a:pt x="83" y="1272"/>
                </a:cubicBezTo>
                <a:cubicBezTo>
                  <a:pt x="83" y="1223"/>
                  <a:pt x="83" y="1223"/>
                  <a:pt x="83" y="1223"/>
                </a:cubicBezTo>
                <a:cubicBezTo>
                  <a:pt x="369" y="1223"/>
                  <a:pt x="369" y="1223"/>
                  <a:pt x="369" y="1223"/>
                </a:cubicBezTo>
                <a:cubicBezTo>
                  <a:pt x="329" y="1313"/>
                  <a:pt x="343" y="1415"/>
                  <a:pt x="412" y="1505"/>
                </a:cubicBezTo>
                <a:cubicBezTo>
                  <a:pt x="415" y="1509"/>
                  <a:pt x="415" y="1509"/>
                  <a:pt x="415" y="1509"/>
                </a:cubicBezTo>
                <a:cubicBezTo>
                  <a:pt x="419" y="1512"/>
                  <a:pt x="419" y="1512"/>
                  <a:pt x="419" y="1512"/>
                </a:cubicBezTo>
                <a:cubicBezTo>
                  <a:pt x="474" y="1555"/>
                  <a:pt x="537" y="1577"/>
                  <a:pt x="598" y="1577"/>
                </a:cubicBezTo>
                <a:cubicBezTo>
                  <a:pt x="598" y="1577"/>
                  <a:pt x="598" y="1577"/>
                  <a:pt x="598" y="1577"/>
                </a:cubicBezTo>
                <a:cubicBezTo>
                  <a:pt x="600" y="1577"/>
                  <a:pt x="600" y="1577"/>
                  <a:pt x="600" y="1577"/>
                </a:cubicBezTo>
                <a:cubicBezTo>
                  <a:pt x="602" y="1577"/>
                  <a:pt x="602" y="1577"/>
                  <a:pt x="602" y="1577"/>
                </a:cubicBezTo>
                <a:cubicBezTo>
                  <a:pt x="663" y="1577"/>
                  <a:pt x="723" y="1555"/>
                  <a:pt x="781" y="1512"/>
                </a:cubicBezTo>
                <a:cubicBezTo>
                  <a:pt x="784" y="1509"/>
                  <a:pt x="784" y="1509"/>
                  <a:pt x="784" y="1509"/>
                </a:cubicBezTo>
                <a:cubicBezTo>
                  <a:pt x="788" y="1505"/>
                  <a:pt x="788" y="1505"/>
                  <a:pt x="788" y="1505"/>
                </a:cubicBezTo>
                <a:cubicBezTo>
                  <a:pt x="856" y="1415"/>
                  <a:pt x="871" y="1313"/>
                  <a:pt x="830" y="1223"/>
                </a:cubicBezTo>
                <a:cubicBezTo>
                  <a:pt x="1146" y="1223"/>
                  <a:pt x="1146" y="1223"/>
                  <a:pt x="1146" y="1223"/>
                </a:cubicBezTo>
                <a:cubicBezTo>
                  <a:pt x="1146" y="1544"/>
                  <a:pt x="1146" y="1544"/>
                  <a:pt x="1146" y="1544"/>
                </a:cubicBezTo>
                <a:cubicBezTo>
                  <a:pt x="1144" y="1565"/>
                  <a:pt x="1151" y="1583"/>
                  <a:pt x="1168" y="1598"/>
                </a:cubicBezTo>
                <a:close/>
                <a:moveTo>
                  <a:pt x="1995" y="1143"/>
                </a:moveTo>
                <a:cubicBezTo>
                  <a:pt x="2010" y="1110"/>
                  <a:pt x="2017" y="1077"/>
                  <a:pt x="2017" y="1040"/>
                </a:cubicBezTo>
                <a:cubicBezTo>
                  <a:pt x="2017" y="902"/>
                  <a:pt x="1905" y="789"/>
                  <a:pt x="1766" y="789"/>
                </a:cubicBezTo>
                <a:cubicBezTo>
                  <a:pt x="1705" y="789"/>
                  <a:pt x="1644" y="811"/>
                  <a:pt x="1587" y="854"/>
                </a:cubicBezTo>
                <a:cubicBezTo>
                  <a:pt x="1584" y="857"/>
                  <a:pt x="1584" y="857"/>
                  <a:pt x="1584" y="857"/>
                </a:cubicBezTo>
                <a:cubicBezTo>
                  <a:pt x="1580" y="861"/>
                  <a:pt x="1580" y="861"/>
                  <a:pt x="1580" y="861"/>
                </a:cubicBezTo>
                <a:cubicBezTo>
                  <a:pt x="1512" y="951"/>
                  <a:pt x="1497" y="1053"/>
                  <a:pt x="1537" y="1143"/>
                </a:cubicBezTo>
                <a:cubicBezTo>
                  <a:pt x="1221" y="1143"/>
                  <a:pt x="1221" y="1143"/>
                  <a:pt x="1221" y="1143"/>
                </a:cubicBezTo>
                <a:cubicBezTo>
                  <a:pt x="1221" y="822"/>
                  <a:pt x="1221" y="822"/>
                  <a:pt x="1221" y="822"/>
                </a:cubicBezTo>
                <a:cubicBezTo>
                  <a:pt x="1221" y="779"/>
                  <a:pt x="1188" y="746"/>
                  <a:pt x="1144" y="746"/>
                </a:cubicBezTo>
                <a:cubicBezTo>
                  <a:pt x="1133" y="746"/>
                  <a:pt x="1122" y="748"/>
                  <a:pt x="1110" y="754"/>
                </a:cubicBezTo>
                <a:cubicBezTo>
                  <a:pt x="1088" y="765"/>
                  <a:pt x="1064" y="769"/>
                  <a:pt x="1038" y="769"/>
                </a:cubicBezTo>
                <a:cubicBezTo>
                  <a:pt x="972" y="769"/>
                  <a:pt x="912" y="732"/>
                  <a:pt x="883" y="673"/>
                </a:cubicBezTo>
                <a:cubicBezTo>
                  <a:pt x="872" y="651"/>
                  <a:pt x="866" y="625"/>
                  <a:pt x="866" y="601"/>
                </a:cubicBezTo>
                <a:cubicBezTo>
                  <a:pt x="866" y="599"/>
                  <a:pt x="866" y="599"/>
                  <a:pt x="866" y="597"/>
                </a:cubicBezTo>
                <a:cubicBezTo>
                  <a:pt x="866" y="595"/>
                  <a:pt x="866" y="595"/>
                  <a:pt x="866" y="595"/>
                </a:cubicBezTo>
                <a:cubicBezTo>
                  <a:pt x="866" y="571"/>
                  <a:pt x="872" y="546"/>
                  <a:pt x="883" y="523"/>
                </a:cubicBezTo>
                <a:cubicBezTo>
                  <a:pt x="912" y="464"/>
                  <a:pt x="972" y="427"/>
                  <a:pt x="1038" y="427"/>
                </a:cubicBezTo>
                <a:cubicBezTo>
                  <a:pt x="1062" y="427"/>
                  <a:pt x="1088" y="433"/>
                  <a:pt x="1110" y="442"/>
                </a:cubicBezTo>
                <a:cubicBezTo>
                  <a:pt x="1121" y="448"/>
                  <a:pt x="1132" y="450"/>
                  <a:pt x="1144" y="450"/>
                </a:cubicBezTo>
                <a:cubicBezTo>
                  <a:pt x="1187" y="450"/>
                  <a:pt x="1221" y="416"/>
                  <a:pt x="1221" y="374"/>
                </a:cubicBezTo>
                <a:cubicBezTo>
                  <a:pt x="1221" y="372"/>
                  <a:pt x="1221" y="372"/>
                  <a:pt x="1221" y="372"/>
                </a:cubicBezTo>
                <a:cubicBezTo>
                  <a:pt x="1221" y="372"/>
                  <a:pt x="1221" y="372"/>
                  <a:pt x="1221" y="372"/>
                </a:cubicBezTo>
                <a:cubicBezTo>
                  <a:pt x="1221" y="79"/>
                  <a:pt x="1221" y="79"/>
                  <a:pt x="1221" y="79"/>
                </a:cubicBezTo>
                <a:cubicBezTo>
                  <a:pt x="1803" y="101"/>
                  <a:pt x="2263" y="561"/>
                  <a:pt x="2284" y="1143"/>
                </a:cubicBezTo>
                <a:cubicBezTo>
                  <a:pt x="1995" y="1143"/>
                  <a:pt x="1995" y="1143"/>
                  <a:pt x="1995" y="1143"/>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s-ES"/>
          </a:p>
        </p:txBody>
      </p:sp>
      <p:sp>
        <p:nvSpPr>
          <p:cNvPr id="62" name="Freeform 238"/>
          <p:cNvSpPr>
            <a:spLocks noEditPoints="1"/>
          </p:cNvSpPr>
          <p:nvPr/>
        </p:nvSpPr>
        <p:spPr bwMode="auto">
          <a:xfrm>
            <a:off x="4433298" y="2564386"/>
            <a:ext cx="593725" cy="593725"/>
          </a:xfrm>
          <a:custGeom>
            <a:avLst/>
            <a:gdLst>
              <a:gd name="T0" fmla="*/ 1143 w 2367"/>
              <a:gd name="T1" fmla="*/ 0 h 2364"/>
              <a:gd name="T2" fmla="*/ 0 w 2367"/>
              <a:gd name="T3" fmla="*/ 1091 h 2364"/>
              <a:gd name="T4" fmla="*/ 3 w 2367"/>
              <a:gd name="T5" fmla="*/ 1220 h 2364"/>
              <a:gd name="T6" fmla="*/ 3 w 2367"/>
              <a:gd name="T7" fmla="*/ 1276 h 2364"/>
              <a:gd name="T8" fmla="*/ 1225 w 2367"/>
              <a:gd name="T9" fmla="*/ 2364 h 2364"/>
              <a:gd name="T10" fmla="*/ 1328 w 2367"/>
              <a:gd name="T11" fmla="*/ 2018 h 2364"/>
              <a:gd name="T12" fmla="*/ 1511 w 2367"/>
              <a:gd name="T13" fmla="*/ 1950 h 2364"/>
              <a:gd name="T14" fmla="*/ 1553 w 2367"/>
              <a:gd name="T15" fmla="*/ 1656 h 2364"/>
              <a:gd name="T16" fmla="*/ 1224 w 2367"/>
              <a:gd name="T17" fmla="*/ 1540 h 2364"/>
              <a:gd name="T18" fmla="*/ 1542 w 2367"/>
              <a:gd name="T19" fmla="*/ 1223 h 2364"/>
              <a:gd name="T20" fmla="*/ 1612 w 2367"/>
              <a:gd name="T21" fmla="*/ 1114 h 2364"/>
              <a:gd name="T22" fmla="*/ 1769 w 2367"/>
              <a:gd name="T23" fmla="*/ 866 h 2364"/>
              <a:gd name="T24" fmla="*/ 1926 w 2367"/>
              <a:gd name="T25" fmla="*/ 1110 h 2364"/>
              <a:gd name="T26" fmla="*/ 1996 w 2367"/>
              <a:gd name="T27" fmla="*/ 1221 h 2364"/>
              <a:gd name="T28" fmla="*/ 2367 w 2367"/>
              <a:gd name="T29" fmla="*/ 1165 h 2364"/>
              <a:gd name="T30" fmla="*/ 78 w 2367"/>
              <a:gd name="T31" fmla="*/ 1095 h 2364"/>
              <a:gd name="T32" fmla="*/ 1144 w 2367"/>
              <a:gd name="T33" fmla="*/ 365 h 2364"/>
              <a:gd name="T34" fmla="*/ 858 w 2367"/>
              <a:gd name="T35" fmla="*/ 412 h 2364"/>
              <a:gd name="T36" fmla="*/ 791 w 2367"/>
              <a:gd name="T37" fmla="*/ 583 h 2364"/>
              <a:gd name="T38" fmla="*/ 791 w 2367"/>
              <a:gd name="T39" fmla="*/ 607 h 2364"/>
              <a:gd name="T40" fmla="*/ 858 w 2367"/>
              <a:gd name="T41" fmla="*/ 778 h 2364"/>
              <a:gd name="T42" fmla="*/ 1040 w 2367"/>
              <a:gd name="T43" fmla="*/ 847 h 2364"/>
              <a:gd name="T44" fmla="*/ 1143 w 2367"/>
              <a:gd name="T45" fmla="*/ 1140 h 2364"/>
              <a:gd name="T46" fmla="*/ 822 w 2367"/>
              <a:gd name="T47" fmla="*/ 1140 h 2364"/>
              <a:gd name="T48" fmla="*/ 752 w 2367"/>
              <a:gd name="T49" fmla="*/ 1251 h 2364"/>
              <a:gd name="T50" fmla="*/ 717 w 2367"/>
              <a:gd name="T51" fmla="*/ 1445 h 2364"/>
              <a:gd name="T52" fmla="*/ 602 w 2367"/>
              <a:gd name="T53" fmla="*/ 1495 h 2364"/>
              <a:gd name="T54" fmla="*/ 591 w 2367"/>
              <a:gd name="T55" fmla="*/ 1495 h 2364"/>
              <a:gd name="T56" fmla="*/ 476 w 2367"/>
              <a:gd name="T57" fmla="*/ 1445 h 2364"/>
              <a:gd name="T58" fmla="*/ 441 w 2367"/>
              <a:gd name="T59" fmla="*/ 1251 h 2364"/>
              <a:gd name="T60" fmla="*/ 371 w 2367"/>
              <a:gd name="T61" fmla="*/ 1140 h 2364"/>
              <a:gd name="T62" fmla="*/ 75 w 2367"/>
              <a:gd name="T63" fmla="*/ 1140 h 2364"/>
              <a:gd name="T64" fmla="*/ 78 w 2367"/>
              <a:gd name="T65" fmla="*/ 1095 h 2364"/>
              <a:gd name="T66" fmla="*/ 1254 w 2367"/>
              <a:gd name="T67" fmla="*/ 1611 h 2364"/>
              <a:gd name="T68" fmla="*/ 1482 w 2367"/>
              <a:gd name="T69" fmla="*/ 1692 h 2364"/>
              <a:gd name="T70" fmla="*/ 1252 w 2367"/>
              <a:gd name="T71" fmla="*/ 1924 h 2364"/>
              <a:gd name="T72" fmla="*/ 1146 w 2367"/>
              <a:gd name="T73" fmla="*/ 1994 h 2364"/>
              <a:gd name="T74" fmla="*/ 83 w 2367"/>
              <a:gd name="T75" fmla="*/ 1272 h 2364"/>
              <a:gd name="T76" fmla="*/ 369 w 2367"/>
              <a:gd name="T77" fmla="*/ 1223 h 2364"/>
              <a:gd name="T78" fmla="*/ 415 w 2367"/>
              <a:gd name="T79" fmla="*/ 1509 h 2364"/>
              <a:gd name="T80" fmla="*/ 598 w 2367"/>
              <a:gd name="T81" fmla="*/ 1577 h 2364"/>
              <a:gd name="T82" fmla="*/ 600 w 2367"/>
              <a:gd name="T83" fmla="*/ 1577 h 2364"/>
              <a:gd name="T84" fmla="*/ 781 w 2367"/>
              <a:gd name="T85" fmla="*/ 1512 h 2364"/>
              <a:gd name="T86" fmla="*/ 788 w 2367"/>
              <a:gd name="T87" fmla="*/ 1505 h 2364"/>
              <a:gd name="T88" fmla="*/ 1146 w 2367"/>
              <a:gd name="T89" fmla="*/ 1223 h 2364"/>
              <a:gd name="T90" fmla="*/ 1168 w 2367"/>
              <a:gd name="T91" fmla="*/ 1598 h 2364"/>
              <a:gd name="T92" fmla="*/ 2017 w 2367"/>
              <a:gd name="T93" fmla="*/ 1040 h 2364"/>
              <a:gd name="T94" fmla="*/ 1587 w 2367"/>
              <a:gd name="T95" fmla="*/ 854 h 2364"/>
              <a:gd name="T96" fmla="*/ 1580 w 2367"/>
              <a:gd name="T97" fmla="*/ 861 h 2364"/>
              <a:gd name="T98" fmla="*/ 1221 w 2367"/>
              <a:gd name="T99" fmla="*/ 1143 h 2364"/>
              <a:gd name="T100" fmla="*/ 1144 w 2367"/>
              <a:gd name="T101" fmla="*/ 746 h 2364"/>
              <a:gd name="T102" fmla="*/ 1038 w 2367"/>
              <a:gd name="T103" fmla="*/ 769 h 2364"/>
              <a:gd name="T104" fmla="*/ 866 w 2367"/>
              <a:gd name="T105" fmla="*/ 601 h 2364"/>
              <a:gd name="T106" fmla="*/ 866 w 2367"/>
              <a:gd name="T107" fmla="*/ 595 h 2364"/>
              <a:gd name="T108" fmla="*/ 1038 w 2367"/>
              <a:gd name="T109" fmla="*/ 427 h 2364"/>
              <a:gd name="T110" fmla="*/ 1144 w 2367"/>
              <a:gd name="T111" fmla="*/ 450 h 2364"/>
              <a:gd name="T112" fmla="*/ 1221 w 2367"/>
              <a:gd name="T113" fmla="*/ 372 h 2364"/>
              <a:gd name="T114" fmla="*/ 1221 w 2367"/>
              <a:gd name="T115" fmla="*/ 79 h 2364"/>
              <a:gd name="T116" fmla="*/ 1995 w 2367"/>
              <a:gd name="T117" fmla="*/ 1143 h 2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67" h="2364">
                <a:moveTo>
                  <a:pt x="1195" y="0"/>
                </a:moveTo>
                <a:cubicBezTo>
                  <a:pt x="1143" y="0"/>
                  <a:pt x="1143" y="0"/>
                  <a:pt x="1143" y="0"/>
                </a:cubicBezTo>
                <a:cubicBezTo>
                  <a:pt x="1143" y="3"/>
                  <a:pt x="1143" y="3"/>
                  <a:pt x="1143" y="3"/>
                </a:cubicBezTo>
                <a:cubicBezTo>
                  <a:pt x="537" y="20"/>
                  <a:pt x="46" y="485"/>
                  <a:pt x="0" y="1091"/>
                </a:cubicBezTo>
                <a:cubicBezTo>
                  <a:pt x="0" y="1220"/>
                  <a:pt x="0" y="1220"/>
                  <a:pt x="0" y="1220"/>
                </a:cubicBezTo>
                <a:cubicBezTo>
                  <a:pt x="3" y="1220"/>
                  <a:pt x="3" y="1220"/>
                  <a:pt x="3" y="1220"/>
                </a:cubicBezTo>
                <a:cubicBezTo>
                  <a:pt x="3" y="1272"/>
                  <a:pt x="3" y="1272"/>
                  <a:pt x="3" y="1272"/>
                </a:cubicBezTo>
                <a:cubicBezTo>
                  <a:pt x="3" y="1276"/>
                  <a:pt x="3" y="1276"/>
                  <a:pt x="3" y="1276"/>
                </a:cubicBezTo>
                <a:cubicBezTo>
                  <a:pt x="51" y="1888"/>
                  <a:pt x="552" y="2355"/>
                  <a:pt x="1169" y="2364"/>
                </a:cubicBezTo>
                <a:cubicBezTo>
                  <a:pt x="1225" y="2364"/>
                  <a:pt x="1225" y="2364"/>
                  <a:pt x="1225" y="2364"/>
                </a:cubicBezTo>
                <a:cubicBezTo>
                  <a:pt x="1225" y="1996"/>
                  <a:pt x="1225" y="1996"/>
                  <a:pt x="1225" y="1996"/>
                </a:cubicBezTo>
                <a:cubicBezTo>
                  <a:pt x="1258" y="2011"/>
                  <a:pt x="1291" y="2018"/>
                  <a:pt x="1328" y="2018"/>
                </a:cubicBezTo>
                <a:cubicBezTo>
                  <a:pt x="1389" y="2018"/>
                  <a:pt x="1452" y="1996"/>
                  <a:pt x="1507" y="1954"/>
                </a:cubicBezTo>
                <a:cubicBezTo>
                  <a:pt x="1511" y="1950"/>
                  <a:pt x="1511" y="1950"/>
                  <a:pt x="1511" y="1950"/>
                </a:cubicBezTo>
                <a:cubicBezTo>
                  <a:pt x="1514" y="1947"/>
                  <a:pt x="1514" y="1947"/>
                  <a:pt x="1514" y="1947"/>
                </a:cubicBezTo>
                <a:cubicBezTo>
                  <a:pt x="1582" y="1856"/>
                  <a:pt x="1597" y="1747"/>
                  <a:pt x="1553" y="1656"/>
                </a:cubicBezTo>
                <a:cubicBezTo>
                  <a:pt x="1510" y="1571"/>
                  <a:pt x="1424" y="1518"/>
                  <a:pt x="1327" y="1518"/>
                </a:cubicBezTo>
                <a:cubicBezTo>
                  <a:pt x="1290" y="1518"/>
                  <a:pt x="1257" y="1525"/>
                  <a:pt x="1224" y="1540"/>
                </a:cubicBezTo>
                <a:cubicBezTo>
                  <a:pt x="1224" y="1223"/>
                  <a:pt x="1224" y="1223"/>
                  <a:pt x="1224" y="1223"/>
                </a:cubicBezTo>
                <a:cubicBezTo>
                  <a:pt x="1542" y="1223"/>
                  <a:pt x="1542" y="1223"/>
                  <a:pt x="1542" y="1223"/>
                </a:cubicBezTo>
                <a:cubicBezTo>
                  <a:pt x="1570" y="1223"/>
                  <a:pt x="1594" y="1210"/>
                  <a:pt x="1608" y="1186"/>
                </a:cubicBezTo>
                <a:cubicBezTo>
                  <a:pt x="1621" y="1164"/>
                  <a:pt x="1623" y="1138"/>
                  <a:pt x="1612" y="1114"/>
                </a:cubicBezTo>
                <a:cubicBezTo>
                  <a:pt x="1582" y="1052"/>
                  <a:pt x="1592" y="979"/>
                  <a:pt x="1641" y="912"/>
                </a:cubicBezTo>
                <a:cubicBezTo>
                  <a:pt x="1682" y="883"/>
                  <a:pt x="1726" y="866"/>
                  <a:pt x="1769" y="866"/>
                </a:cubicBezTo>
                <a:cubicBezTo>
                  <a:pt x="1863" y="866"/>
                  <a:pt x="1941" y="943"/>
                  <a:pt x="1941" y="1038"/>
                </a:cubicBezTo>
                <a:cubicBezTo>
                  <a:pt x="1941" y="1062"/>
                  <a:pt x="1935" y="1088"/>
                  <a:pt x="1926" y="1110"/>
                </a:cubicBezTo>
                <a:cubicBezTo>
                  <a:pt x="1915" y="1134"/>
                  <a:pt x="1917" y="1162"/>
                  <a:pt x="1932" y="1186"/>
                </a:cubicBezTo>
                <a:cubicBezTo>
                  <a:pt x="1947" y="1208"/>
                  <a:pt x="1970" y="1221"/>
                  <a:pt x="1996" y="1221"/>
                </a:cubicBezTo>
                <a:cubicBezTo>
                  <a:pt x="2367" y="1221"/>
                  <a:pt x="2367" y="1221"/>
                  <a:pt x="2367" y="1221"/>
                </a:cubicBezTo>
                <a:cubicBezTo>
                  <a:pt x="2367" y="1165"/>
                  <a:pt x="2367" y="1165"/>
                  <a:pt x="2367" y="1165"/>
                </a:cubicBezTo>
                <a:cubicBezTo>
                  <a:pt x="2356" y="521"/>
                  <a:pt x="1842" y="9"/>
                  <a:pt x="1195" y="0"/>
                </a:cubicBezTo>
                <a:close/>
                <a:moveTo>
                  <a:pt x="78" y="1095"/>
                </a:moveTo>
                <a:cubicBezTo>
                  <a:pt x="124" y="532"/>
                  <a:pt x="580" y="99"/>
                  <a:pt x="1144" y="81"/>
                </a:cubicBezTo>
                <a:cubicBezTo>
                  <a:pt x="1144" y="365"/>
                  <a:pt x="1144" y="365"/>
                  <a:pt x="1144" y="365"/>
                </a:cubicBezTo>
                <a:cubicBezTo>
                  <a:pt x="1057" y="325"/>
                  <a:pt x="950" y="341"/>
                  <a:pt x="861" y="408"/>
                </a:cubicBezTo>
                <a:cubicBezTo>
                  <a:pt x="858" y="412"/>
                  <a:pt x="858" y="412"/>
                  <a:pt x="858" y="412"/>
                </a:cubicBezTo>
                <a:cubicBezTo>
                  <a:pt x="854" y="415"/>
                  <a:pt x="854" y="415"/>
                  <a:pt x="854" y="415"/>
                </a:cubicBezTo>
                <a:cubicBezTo>
                  <a:pt x="814" y="467"/>
                  <a:pt x="793" y="526"/>
                  <a:pt x="791" y="583"/>
                </a:cubicBezTo>
                <a:cubicBezTo>
                  <a:pt x="791" y="587"/>
                  <a:pt x="789" y="591"/>
                  <a:pt x="789" y="594"/>
                </a:cubicBezTo>
                <a:cubicBezTo>
                  <a:pt x="789" y="598"/>
                  <a:pt x="791" y="602"/>
                  <a:pt x="791" y="607"/>
                </a:cubicBezTo>
                <a:cubicBezTo>
                  <a:pt x="793" y="664"/>
                  <a:pt x="815" y="721"/>
                  <a:pt x="854" y="775"/>
                </a:cubicBezTo>
                <a:cubicBezTo>
                  <a:pt x="858" y="778"/>
                  <a:pt x="858" y="778"/>
                  <a:pt x="858" y="778"/>
                </a:cubicBezTo>
                <a:cubicBezTo>
                  <a:pt x="861" y="782"/>
                  <a:pt x="861" y="782"/>
                  <a:pt x="861" y="782"/>
                </a:cubicBezTo>
                <a:cubicBezTo>
                  <a:pt x="916" y="825"/>
                  <a:pt x="979" y="847"/>
                  <a:pt x="1040" y="847"/>
                </a:cubicBezTo>
                <a:cubicBezTo>
                  <a:pt x="1077" y="847"/>
                  <a:pt x="1112" y="839"/>
                  <a:pt x="1143" y="825"/>
                </a:cubicBezTo>
                <a:cubicBezTo>
                  <a:pt x="1143" y="1140"/>
                  <a:pt x="1143" y="1140"/>
                  <a:pt x="1143" y="1140"/>
                </a:cubicBezTo>
                <a:cubicBezTo>
                  <a:pt x="825" y="1140"/>
                  <a:pt x="825" y="1140"/>
                  <a:pt x="825" y="1140"/>
                </a:cubicBezTo>
                <a:cubicBezTo>
                  <a:pt x="822" y="1140"/>
                  <a:pt x="822" y="1140"/>
                  <a:pt x="822" y="1140"/>
                </a:cubicBezTo>
                <a:cubicBezTo>
                  <a:pt x="796" y="1140"/>
                  <a:pt x="772" y="1153"/>
                  <a:pt x="757" y="1176"/>
                </a:cubicBezTo>
                <a:cubicBezTo>
                  <a:pt x="742" y="1198"/>
                  <a:pt x="741" y="1225"/>
                  <a:pt x="752" y="1251"/>
                </a:cubicBezTo>
                <a:cubicBezTo>
                  <a:pt x="763" y="1273"/>
                  <a:pt x="766" y="1297"/>
                  <a:pt x="766" y="1323"/>
                </a:cubicBezTo>
                <a:cubicBezTo>
                  <a:pt x="766" y="1370"/>
                  <a:pt x="750" y="1414"/>
                  <a:pt x="717" y="1445"/>
                </a:cubicBezTo>
                <a:cubicBezTo>
                  <a:pt x="689" y="1473"/>
                  <a:pt x="656" y="1488"/>
                  <a:pt x="619" y="1493"/>
                </a:cubicBezTo>
                <a:cubicBezTo>
                  <a:pt x="613" y="1495"/>
                  <a:pt x="608" y="1495"/>
                  <a:pt x="602" y="1495"/>
                </a:cubicBezTo>
                <a:cubicBezTo>
                  <a:pt x="600" y="1495"/>
                  <a:pt x="598" y="1495"/>
                  <a:pt x="596" y="1495"/>
                </a:cubicBezTo>
                <a:cubicBezTo>
                  <a:pt x="594" y="1495"/>
                  <a:pt x="593" y="1495"/>
                  <a:pt x="591" y="1495"/>
                </a:cubicBezTo>
                <a:cubicBezTo>
                  <a:pt x="585" y="1495"/>
                  <a:pt x="580" y="1493"/>
                  <a:pt x="574" y="1493"/>
                </a:cubicBezTo>
                <a:cubicBezTo>
                  <a:pt x="537" y="1487"/>
                  <a:pt x="502" y="1471"/>
                  <a:pt x="476" y="1445"/>
                </a:cubicBezTo>
                <a:cubicBezTo>
                  <a:pt x="442" y="1412"/>
                  <a:pt x="426" y="1370"/>
                  <a:pt x="426" y="1323"/>
                </a:cubicBezTo>
                <a:cubicBezTo>
                  <a:pt x="426" y="1299"/>
                  <a:pt x="432" y="1274"/>
                  <a:pt x="441" y="1251"/>
                </a:cubicBezTo>
                <a:cubicBezTo>
                  <a:pt x="452" y="1227"/>
                  <a:pt x="450" y="1199"/>
                  <a:pt x="435" y="1176"/>
                </a:cubicBezTo>
                <a:cubicBezTo>
                  <a:pt x="420" y="1154"/>
                  <a:pt x="397" y="1140"/>
                  <a:pt x="371" y="1140"/>
                </a:cubicBezTo>
                <a:cubicBezTo>
                  <a:pt x="367" y="1140"/>
                  <a:pt x="367" y="1140"/>
                  <a:pt x="367" y="1140"/>
                </a:cubicBezTo>
                <a:cubicBezTo>
                  <a:pt x="75" y="1140"/>
                  <a:pt x="75" y="1140"/>
                  <a:pt x="75" y="1140"/>
                </a:cubicBezTo>
                <a:cubicBezTo>
                  <a:pt x="75" y="1095"/>
                  <a:pt x="75" y="1095"/>
                  <a:pt x="75" y="1095"/>
                </a:cubicBezTo>
                <a:lnTo>
                  <a:pt x="78" y="1095"/>
                </a:lnTo>
                <a:close/>
                <a:moveTo>
                  <a:pt x="1168" y="1598"/>
                </a:moveTo>
                <a:cubicBezTo>
                  <a:pt x="1190" y="1620"/>
                  <a:pt x="1225" y="1626"/>
                  <a:pt x="1254" y="1611"/>
                </a:cubicBezTo>
                <a:cubicBezTo>
                  <a:pt x="1276" y="1600"/>
                  <a:pt x="1300" y="1596"/>
                  <a:pt x="1326" y="1596"/>
                </a:cubicBezTo>
                <a:cubicBezTo>
                  <a:pt x="1393" y="1596"/>
                  <a:pt x="1452" y="1633"/>
                  <a:pt x="1482" y="1692"/>
                </a:cubicBezTo>
                <a:cubicBezTo>
                  <a:pt x="1513" y="1754"/>
                  <a:pt x="1504" y="1828"/>
                  <a:pt x="1454" y="1895"/>
                </a:cubicBezTo>
                <a:cubicBezTo>
                  <a:pt x="1387" y="1943"/>
                  <a:pt x="1314" y="1954"/>
                  <a:pt x="1252" y="1924"/>
                </a:cubicBezTo>
                <a:cubicBezTo>
                  <a:pt x="1241" y="1918"/>
                  <a:pt x="1232" y="1917"/>
                  <a:pt x="1221" y="1917"/>
                </a:cubicBezTo>
                <a:cubicBezTo>
                  <a:pt x="1179" y="1917"/>
                  <a:pt x="1146" y="1952"/>
                  <a:pt x="1146" y="1994"/>
                </a:cubicBezTo>
                <a:cubicBezTo>
                  <a:pt x="1146" y="2286"/>
                  <a:pt x="1146" y="2286"/>
                  <a:pt x="1146" y="2286"/>
                </a:cubicBezTo>
                <a:cubicBezTo>
                  <a:pt x="582" y="2266"/>
                  <a:pt x="129" y="1835"/>
                  <a:pt x="83" y="1272"/>
                </a:cubicBezTo>
                <a:cubicBezTo>
                  <a:pt x="83" y="1223"/>
                  <a:pt x="83" y="1223"/>
                  <a:pt x="83" y="1223"/>
                </a:cubicBezTo>
                <a:cubicBezTo>
                  <a:pt x="369" y="1223"/>
                  <a:pt x="369" y="1223"/>
                  <a:pt x="369" y="1223"/>
                </a:cubicBezTo>
                <a:cubicBezTo>
                  <a:pt x="329" y="1313"/>
                  <a:pt x="343" y="1415"/>
                  <a:pt x="412" y="1505"/>
                </a:cubicBezTo>
                <a:cubicBezTo>
                  <a:pt x="415" y="1509"/>
                  <a:pt x="415" y="1509"/>
                  <a:pt x="415" y="1509"/>
                </a:cubicBezTo>
                <a:cubicBezTo>
                  <a:pt x="419" y="1512"/>
                  <a:pt x="419" y="1512"/>
                  <a:pt x="419" y="1512"/>
                </a:cubicBezTo>
                <a:cubicBezTo>
                  <a:pt x="474" y="1555"/>
                  <a:pt x="537" y="1577"/>
                  <a:pt x="598" y="1577"/>
                </a:cubicBezTo>
                <a:cubicBezTo>
                  <a:pt x="598" y="1577"/>
                  <a:pt x="598" y="1577"/>
                  <a:pt x="598" y="1577"/>
                </a:cubicBezTo>
                <a:cubicBezTo>
                  <a:pt x="600" y="1577"/>
                  <a:pt x="600" y="1577"/>
                  <a:pt x="600" y="1577"/>
                </a:cubicBezTo>
                <a:cubicBezTo>
                  <a:pt x="602" y="1577"/>
                  <a:pt x="602" y="1577"/>
                  <a:pt x="602" y="1577"/>
                </a:cubicBezTo>
                <a:cubicBezTo>
                  <a:pt x="663" y="1577"/>
                  <a:pt x="723" y="1555"/>
                  <a:pt x="781" y="1512"/>
                </a:cubicBezTo>
                <a:cubicBezTo>
                  <a:pt x="784" y="1509"/>
                  <a:pt x="784" y="1509"/>
                  <a:pt x="784" y="1509"/>
                </a:cubicBezTo>
                <a:cubicBezTo>
                  <a:pt x="788" y="1505"/>
                  <a:pt x="788" y="1505"/>
                  <a:pt x="788" y="1505"/>
                </a:cubicBezTo>
                <a:cubicBezTo>
                  <a:pt x="856" y="1415"/>
                  <a:pt x="871" y="1313"/>
                  <a:pt x="830" y="1223"/>
                </a:cubicBezTo>
                <a:cubicBezTo>
                  <a:pt x="1146" y="1223"/>
                  <a:pt x="1146" y="1223"/>
                  <a:pt x="1146" y="1223"/>
                </a:cubicBezTo>
                <a:cubicBezTo>
                  <a:pt x="1146" y="1544"/>
                  <a:pt x="1146" y="1544"/>
                  <a:pt x="1146" y="1544"/>
                </a:cubicBezTo>
                <a:cubicBezTo>
                  <a:pt x="1144" y="1565"/>
                  <a:pt x="1151" y="1583"/>
                  <a:pt x="1168" y="1598"/>
                </a:cubicBezTo>
                <a:close/>
                <a:moveTo>
                  <a:pt x="1995" y="1143"/>
                </a:moveTo>
                <a:cubicBezTo>
                  <a:pt x="2010" y="1110"/>
                  <a:pt x="2017" y="1077"/>
                  <a:pt x="2017" y="1040"/>
                </a:cubicBezTo>
                <a:cubicBezTo>
                  <a:pt x="2017" y="902"/>
                  <a:pt x="1905" y="789"/>
                  <a:pt x="1766" y="789"/>
                </a:cubicBezTo>
                <a:cubicBezTo>
                  <a:pt x="1705" y="789"/>
                  <a:pt x="1644" y="811"/>
                  <a:pt x="1587" y="854"/>
                </a:cubicBezTo>
                <a:cubicBezTo>
                  <a:pt x="1584" y="857"/>
                  <a:pt x="1584" y="857"/>
                  <a:pt x="1584" y="857"/>
                </a:cubicBezTo>
                <a:cubicBezTo>
                  <a:pt x="1580" y="861"/>
                  <a:pt x="1580" y="861"/>
                  <a:pt x="1580" y="861"/>
                </a:cubicBezTo>
                <a:cubicBezTo>
                  <a:pt x="1512" y="951"/>
                  <a:pt x="1497" y="1053"/>
                  <a:pt x="1537" y="1143"/>
                </a:cubicBezTo>
                <a:cubicBezTo>
                  <a:pt x="1221" y="1143"/>
                  <a:pt x="1221" y="1143"/>
                  <a:pt x="1221" y="1143"/>
                </a:cubicBezTo>
                <a:cubicBezTo>
                  <a:pt x="1221" y="822"/>
                  <a:pt x="1221" y="822"/>
                  <a:pt x="1221" y="822"/>
                </a:cubicBezTo>
                <a:cubicBezTo>
                  <a:pt x="1221" y="779"/>
                  <a:pt x="1188" y="746"/>
                  <a:pt x="1144" y="746"/>
                </a:cubicBezTo>
                <a:cubicBezTo>
                  <a:pt x="1133" y="746"/>
                  <a:pt x="1122" y="748"/>
                  <a:pt x="1110" y="754"/>
                </a:cubicBezTo>
                <a:cubicBezTo>
                  <a:pt x="1088" y="765"/>
                  <a:pt x="1064" y="769"/>
                  <a:pt x="1038" y="769"/>
                </a:cubicBezTo>
                <a:cubicBezTo>
                  <a:pt x="972" y="769"/>
                  <a:pt x="912" y="732"/>
                  <a:pt x="883" y="673"/>
                </a:cubicBezTo>
                <a:cubicBezTo>
                  <a:pt x="872" y="651"/>
                  <a:pt x="866" y="625"/>
                  <a:pt x="866" y="601"/>
                </a:cubicBezTo>
                <a:cubicBezTo>
                  <a:pt x="866" y="599"/>
                  <a:pt x="866" y="599"/>
                  <a:pt x="866" y="597"/>
                </a:cubicBezTo>
                <a:cubicBezTo>
                  <a:pt x="866" y="595"/>
                  <a:pt x="866" y="595"/>
                  <a:pt x="866" y="595"/>
                </a:cubicBezTo>
                <a:cubicBezTo>
                  <a:pt x="866" y="571"/>
                  <a:pt x="872" y="546"/>
                  <a:pt x="883" y="523"/>
                </a:cubicBezTo>
                <a:cubicBezTo>
                  <a:pt x="912" y="464"/>
                  <a:pt x="972" y="427"/>
                  <a:pt x="1038" y="427"/>
                </a:cubicBezTo>
                <a:cubicBezTo>
                  <a:pt x="1062" y="427"/>
                  <a:pt x="1088" y="433"/>
                  <a:pt x="1110" y="442"/>
                </a:cubicBezTo>
                <a:cubicBezTo>
                  <a:pt x="1121" y="448"/>
                  <a:pt x="1132" y="450"/>
                  <a:pt x="1144" y="450"/>
                </a:cubicBezTo>
                <a:cubicBezTo>
                  <a:pt x="1187" y="450"/>
                  <a:pt x="1221" y="416"/>
                  <a:pt x="1221" y="374"/>
                </a:cubicBezTo>
                <a:cubicBezTo>
                  <a:pt x="1221" y="372"/>
                  <a:pt x="1221" y="372"/>
                  <a:pt x="1221" y="372"/>
                </a:cubicBezTo>
                <a:cubicBezTo>
                  <a:pt x="1221" y="372"/>
                  <a:pt x="1221" y="372"/>
                  <a:pt x="1221" y="372"/>
                </a:cubicBezTo>
                <a:cubicBezTo>
                  <a:pt x="1221" y="79"/>
                  <a:pt x="1221" y="79"/>
                  <a:pt x="1221" y="79"/>
                </a:cubicBezTo>
                <a:cubicBezTo>
                  <a:pt x="1803" y="101"/>
                  <a:pt x="2263" y="561"/>
                  <a:pt x="2284" y="1143"/>
                </a:cubicBezTo>
                <a:cubicBezTo>
                  <a:pt x="1995" y="1143"/>
                  <a:pt x="1995" y="1143"/>
                  <a:pt x="1995" y="1143"/>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s-ES"/>
          </a:p>
        </p:txBody>
      </p:sp>
      <p:sp>
        <p:nvSpPr>
          <p:cNvPr id="63" name="Freeform 238"/>
          <p:cNvSpPr>
            <a:spLocks noEditPoints="1"/>
          </p:cNvSpPr>
          <p:nvPr/>
        </p:nvSpPr>
        <p:spPr bwMode="auto">
          <a:xfrm>
            <a:off x="5924968" y="1085356"/>
            <a:ext cx="593725" cy="593725"/>
          </a:xfrm>
          <a:custGeom>
            <a:avLst/>
            <a:gdLst>
              <a:gd name="T0" fmla="*/ 1143 w 2367"/>
              <a:gd name="T1" fmla="*/ 0 h 2364"/>
              <a:gd name="T2" fmla="*/ 0 w 2367"/>
              <a:gd name="T3" fmla="*/ 1091 h 2364"/>
              <a:gd name="T4" fmla="*/ 3 w 2367"/>
              <a:gd name="T5" fmla="*/ 1220 h 2364"/>
              <a:gd name="T6" fmla="*/ 3 w 2367"/>
              <a:gd name="T7" fmla="*/ 1276 h 2364"/>
              <a:gd name="T8" fmla="*/ 1225 w 2367"/>
              <a:gd name="T9" fmla="*/ 2364 h 2364"/>
              <a:gd name="T10" fmla="*/ 1328 w 2367"/>
              <a:gd name="T11" fmla="*/ 2018 h 2364"/>
              <a:gd name="T12" fmla="*/ 1511 w 2367"/>
              <a:gd name="T13" fmla="*/ 1950 h 2364"/>
              <a:gd name="T14" fmla="*/ 1553 w 2367"/>
              <a:gd name="T15" fmla="*/ 1656 h 2364"/>
              <a:gd name="T16" fmla="*/ 1224 w 2367"/>
              <a:gd name="T17" fmla="*/ 1540 h 2364"/>
              <a:gd name="T18" fmla="*/ 1542 w 2367"/>
              <a:gd name="T19" fmla="*/ 1223 h 2364"/>
              <a:gd name="T20" fmla="*/ 1612 w 2367"/>
              <a:gd name="T21" fmla="*/ 1114 h 2364"/>
              <a:gd name="T22" fmla="*/ 1769 w 2367"/>
              <a:gd name="T23" fmla="*/ 866 h 2364"/>
              <a:gd name="T24" fmla="*/ 1926 w 2367"/>
              <a:gd name="T25" fmla="*/ 1110 h 2364"/>
              <a:gd name="T26" fmla="*/ 1996 w 2367"/>
              <a:gd name="T27" fmla="*/ 1221 h 2364"/>
              <a:gd name="T28" fmla="*/ 2367 w 2367"/>
              <a:gd name="T29" fmla="*/ 1165 h 2364"/>
              <a:gd name="T30" fmla="*/ 78 w 2367"/>
              <a:gd name="T31" fmla="*/ 1095 h 2364"/>
              <a:gd name="T32" fmla="*/ 1144 w 2367"/>
              <a:gd name="T33" fmla="*/ 365 h 2364"/>
              <a:gd name="T34" fmla="*/ 858 w 2367"/>
              <a:gd name="T35" fmla="*/ 412 h 2364"/>
              <a:gd name="T36" fmla="*/ 791 w 2367"/>
              <a:gd name="T37" fmla="*/ 583 h 2364"/>
              <a:gd name="T38" fmla="*/ 791 w 2367"/>
              <a:gd name="T39" fmla="*/ 607 h 2364"/>
              <a:gd name="T40" fmla="*/ 858 w 2367"/>
              <a:gd name="T41" fmla="*/ 778 h 2364"/>
              <a:gd name="T42" fmla="*/ 1040 w 2367"/>
              <a:gd name="T43" fmla="*/ 847 h 2364"/>
              <a:gd name="T44" fmla="*/ 1143 w 2367"/>
              <a:gd name="T45" fmla="*/ 1140 h 2364"/>
              <a:gd name="T46" fmla="*/ 822 w 2367"/>
              <a:gd name="T47" fmla="*/ 1140 h 2364"/>
              <a:gd name="T48" fmla="*/ 752 w 2367"/>
              <a:gd name="T49" fmla="*/ 1251 h 2364"/>
              <a:gd name="T50" fmla="*/ 717 w 2367"/>
              <a:gd name="T51" fmla="*/ 1445 h 2364"/>
              <a:gd name="T52" fmla="*/ 602 w 2367"/>
              <a:gd name="T53" fmla="*/ 1495 h 2364"/>
              <a:gd name="T54" fmla="*/ 591 w 2367"/>
              <a:gd name="T55" fmla="*/ 1495 h 2364"/>
              <a:gd name="T56" fmla="*/ 476 w 2367"/>
              <a:gd name="T57" fmla="*/ 1445 h 2364"/>
              <a:gd name="T58" fmla="*/ 441 w 2367"/>
              <a:gd name="T59" fmla="*/ 1251 h 2364"/>
              <a:gd name="T60" fmla="*/ 371 w 2367"/>
              <a:gd name="T61" fmla="*/ 1140 h 2364"/>
              <a:gd name="T62" fmla="*/ 75 w 2367"/>
              <a:gd name="T63" fmla="*/ 1140 h 2364"/>
              <a:gd name="T64" fmla="*/ 78 w 2367"/>
              <a:gd name="T65" fmla="*/ 1095 h 2364"/>
              <a:gd name="T66" fmla="*/ 1254 w 2367"/>
              <a:gd name="T67" fmla="*/ 1611 h 2364"/>
              <a:gd name="T68" fmla="*/ 1482 w 2367"/>
              <a:gd name="T69" fmla="*/ 1692 h 2364"/>
              <a:gd name="T70" fmla="*/ 1252 w 2367"/>
              <a:gd name="T71" fmla="*/ 1924 h 2364"/>
              <a:gd name="T72" fmla="*/ 1146 w 2367"/>
              <a:gd name="T73" fmla="*/ 1994 h 2364"/>
              <a:gd name="T74" fmla="*/ 83 w 2367"/>
              <a:gd name="T75" fmla="*/ 1272 h 2364"/>
              <a:gd name="T76" fmla="*/ 369 w 2367"/>
              <a:gd name="T77" fmla="*/ 1223 h 2364"/>
              <a:gd name="T78" fmla="*/ 415 w 2367"/>
              <a:gd name="T79" fmla="*/ 1509 h 2364"/>
              <a:gd name="T80" fmla="*/ 598 w 2367"/>
              <a:gd name="T81" fmla="*/ 1577 h 2364"/>
              <a:gd name="T82" fmla="*/ 600 w 2367"/>
              <a:gd name="T83" fmla="*/ 1577 h 2364"/>
              <a:gd name="T84" fmla="*/ 781 w 2367"/>
              <a:gd name="T85" fmla="*/ 1512 h 2364"/>
              <a:gd name="T86" fmla="*/ 788 w 2367"/>
              <a:gd name="T87" fmla="*/ 1505 h 2364"/>
              <a:gd name="T88" fmla="*/ 1146 w 2367"/>
              <a:gd name="T89" fmla="*/ 1223 h 2364"/>
              <a:gd name="T90" fmla="*/ 1168 w 2367"/>
              <a:gd name="T91" fmla="*/ 1598 h 2364"/>
              <a:gd name="T92" fmla="*/ 2017 w 2367"/>
              <a:gd name="T93" fmla="*/ 1040 h 2364"/>
              <a:gd name="T94" fmla="*/ 1587 w 2367"/>
              <a:gd name="T95" fmla="*/ 854 h 2364"/>
              <a:gd name="T96" fmla="*/ 1580 w 2367"/>
              <a:gd name="T97" fmla="*/ 861 h 2364"/>
              <a:gd name="T98" fmla="*/ 1221 w 2367"/>
              <a:gd name="T99" fmla="*/ 1143 h 2364"/>
              <a:gd name="T100" fmla="*/ 1144 w 2367"/>
              <a:gd name="T101" fmla="*/ 746 h 2364"/>
              <a:gd name="T102" fmla="*/ 1038 w 2367"/>
              <a:gd name="T103" fmla="*/ 769 h 2364"/>
              <a:gd name="T104" fmla="*/ 866 w 2367"/>
              <a:gd name="T105" fmla="*/ 601 h 2364"/>
              <a:gd name="T106" fmla="*/ 866 w 2367"/>
              <a:gd name="T107" fmla="*/ 595 h 2364"/>
              <a:gd name="T108" fmla="*/ 1038 w 2367"/>
              <a:gd name="T109" fmla="*/ 427 h 2364"/>
              <a:gd name="T110" fmla="*/ 1144 w 2367"/>
              <a:gd name="T111" fmla="*/ 450 h 2364"/>
              <a:gd name="T112" fmla="*/ 1221 w 2367"/>
              <a:gd name="T113" fmla="*/ 372 h 2364"/>
              <a:gd name="T114" fmla="*/ 1221 w 2367"/>
              <a:gd name="T115" fmla="*/ 79 h 2364"/>
              <a:gd name="T116" fmla="*/ 1995 w 2367"/>
              <a:gd name="T117" fmla="*/ 1143 h 2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67" h="2364">
                <a:moveTo>
                  <a:pt x="1195" y="0"/>
                </a:moveTo>
                <a:cubicBezTo>
                  <a:pt x="1143" y="0"/>
                  <a:pt x="1143" y="0"/>
                  <a:pt x="1143" y="0"/>
                </a:cubicBezTo>
                <a:cubicBezTo>
                  <a:pt x="1143" y="3"/>
                  <a:pt x="1143" y="3"/>
                  <a:pt x="1143" y="3"/>
                </a:cubicBezTo>
                <a:cubicBezTo>
                  <a:pt x="537" y="20"/>
                  <a:pt x="46" y="485"/>
                  <a:pt x="0" y="1091"/>
                </a:cubicBezTo>
                <a:cubicBezTo>
                  <a:pt x="0" y="1220"/>
                  <a:pt x="0" y="1220"/>
                  <a:pt x="0" y="1220"/>
                </a:cubicBezTo>
                <a:cubicBezTo>
                  <a:pt x="3" y="1220"/>
                  <a:pt x="3" y="1220"/>
                  <a:pt x="3" y="1220"/>
                </a:cubicBezTo>
                <a:cubicBezTo>
                  <a:pt x="3" y="1272"/>
                  <a:pt x="3" y="1272"/>
                  <a:pt x="3" y="1272"/>
                </a:cubicBezTo>
                <a:cubicBezTo>
                  <a:pt x="3" y="1276"/>
                  <a:pt x="3" y="1276"/>
                  <a:pt x="3" y="1276"/>
                </a:cubicBezTo>
                <a:cubicBezTo>
                  <a:pt x="51" y="1888"/>
                  <a:pt x="552" y="2355"/>
                  <a:pt x="1169" y="2364"/>
                </a:cubicBezTo>
                <a:cubicBezTo>
                  <a:pt x="1225" y="2364"/>
                  <a:pt x="1225" y="2364"/>
                  <a:pt x="1225" y="2364"/>
                </a:cubicBezTo>
                <a:cubicBezTo>
                  <a:pt x="1225" y="1996"/>
                  <a:pt x="1225" y="1996"/>
                  <a:pt x="1225" y="1996"/>
                </a:cubicBezTo>
                <a:cubicBezTo>
                  <a:pt x="1258" y="2011"/>
                  <a:pt x="1291" y="2018"/>
                  <a:pt x="1328" y="2018"/>
                </a:cubicBezTo>
                <a:cubicBezTo>
                  <a:pt x="1389" y="2018"/>
                  <a:pt x="1452" y="1996"/>
                  <a:pt x="1507" y="1954"/>
                </a:cubicBezTo>
                <a:cubicBezTo>
                  <a:pt x="1511" y="1950"/>
                  <a:pt x="1511" y="1950"/>
                  <a:pt x="1511" y="1950"/>
                </a:cubicBezTo>
                <a:cubicBezTo>
                  <a:pt x="1514" y="1947"/>
                  <a:pt x="1514" y="1947"/>
                  <a:pt x="1514" y="1947"/>
                </a:cubicBezTo>
                <a:cubicBezTo>
                  <a:pt x="1582" y="1856"/>
                  <a:pt x="1597" y="1747"/>
                  <a:pt x="1553" y="1656"/>
                </a:cubicBezTo>
                <a:cubicBezTo>
                  <a:pt x="1510" y="1571"/>
                  <a:pt x="1424" y="1518"/>
                  <a:pt x="1327" y="1518"/>
                </a:cubicBezTo>
                <a:cubicBezTo>
                  <a:pt x="1290" y="1518"/>
                  <a:pt x="1257" y="1525"/>
                  <a:pt x="1224" y="1540"/>
                </a:cubicBezTo>
                <a:cubicBezTo>
                  <a:pt x="1224" y="1223"/>
                  <a:pt x="1224" y="1223"/>
                  <a:pt x="1224" y="1223"/>
                </a:cubicBezTo>
                <a:cubicBezTo>
                  <a:pt x="1542" y="1223"/>
                  <a:pt x="1542" y="1223"/>
                  <a:pt x="1542" y="1223"/>
                </a:cubicBezTo>
                <a:cubicBezTo>
                  <a:pt x="1570" y="1223"/>
                  <a:pt x="1594" y="1210"/>
                  <a:pt x="1608" y="1186"/>
                </a:cubicBezTo>
                <a:cubicBezTo>
                  <a:pt x="1621" y="1164"/>
                  <a:pt x="1623" y="1138"/>
                  <a:pt x="1612" y="1114"/>
                </a:cubicBezTo>
                <a:cubicBezTo>
                  <a:pt x="1582" y="1052"/>
                  <a:pt x="1592" y="979"/>
                  <a:pt x="1641" y="912"/>
                </a:cubicBezTo>
                <a:cubicBezTo>
                  <a:pt x="1682" y="883"/>
                  <a:pt x="1726" y="866"/>
                  <a:pt x="1769" y="866"/>
                </a:cubicBezTo>
                <a:cubicBezTo>
                  <a:pt x="1863" y="866"/>
                  <a:pt x="1941" y="943"/>
                  <a:pt x="1941" y="1038"/>
                </a:cubicBezTo>
                <a:cubicBezTo>
                  <a:pt x="1941" y="1062"/>
                  <a:pt x="1935" y="1088"/>
                  <a:pt x="1926" y="1110"/>
                </a:cubicBezTo>
                <a:cubicBezTo>
                  <a:pt x="1915" y="1134"/>
                  <a:pt x="1917" y="1162"/>
                  <a:pt x="1932" y="1186"/>
                </a:cubicBezTo>
                <a:cubicBezTo>
                  <a:pt x="1947" y="1208"/>
                  <a:pt x="1970" y="1221"/>
                  <a:pt x="1996" y="1221"/>
                </a:cubicBezTo>
                <a:cubicBezTo>
                  <a:pt x="2367" y="1221"/>
                  <a:pt x="2367" y="1221"/>
                  <a:pt x="2367" y="1221"/>
                </a:cubicBezTo>
                <a:cubicBezTo>
                  <a:pt x="2367" y="1165"/>
                  <a:pt x="2367" y="1165"/>
                  <a:pt x="2367" y="1165"/>
                </a:cubicBezTo>
                <a:cubicBezTo>
                  <a:pt x="2356" y="521"/>
                  <a:pt x="1842" y="9"/>
                  <a:pt x="1195" y="0"/>
                </a:cubicBezTo>
                <a:close/>
                <a:moveTo>
                  <a:pt x="78" y="1095"/>
                </a:moveTo>
                <a:cubicBezTo>
                  <a:pt x="124" y="532"/>
                  <a:pt x="580" y="99"/>
                  <a:pt x="1144" y="81"/>
                </a:cubicBezTo>
                <a:cubicBezTo>
                  <a:pt x="1144" y="365"/>
                  <a:pt x="1144" y="365"/>
                  <a:pt x="1144" y="365"/>
                </a:cubicBezTo>
                <a:cubicBezTo>
                  <a:pt x="1057" y="325"/>
                  <a:pt x="950" y="341"/>
                  <a:pt x="861" y="408"/>
                </a:cubicBezTo>
                <a:cubicBezTo>
                  <a:pt x="858" y="412"/>
                  <a:pt x="858" y="412"/>
                  <a:pt x="858" y="412"/>
                </a:cubicBezTo>
                <a:cubicBezTo>
                  <a:pt x="854" y="415"/>
                  <a:pt x="854" y="415"/>
                  <a:pt x="854" y="415"/>
                </a:cubicBezTo>
                <a:cubicBezTo>
                  <a:pt x="814" y="467"/>
                  <a:pt x="793" y="526"/>
                  <a:pt x="791" y="583"/>
                </a:cubicBezTo>
                <a:cubicBezTo>
                  <a:pt x="791" y="587"/>
                  <a:pt x="789" y="591"/>
                  <a:pt x="789" y="594"/>
                </a:cubicBezTo>
                <a:cubicBezTo>
                  <a:pt x="789" y="598"/>
                  <a:pt x="791" y="602"/>
                  <a:pt x="791" y="607"/>
                </a:cubicBezTo>
                <a:cubicBezTo>
                  <a:pt x="793" y="664"/>
                  <a:pt x="815" y="721"/>
                  <a:pt x="854" y="775"/>
                </a:cubicBezTo>
                <a:cubicBezTo>
                  <a:pt x="858" y="778"/>
                  <a:pt x="858" y="778"/>
                  <a:pt x="858" y="778"/>
                </a:cubicBezTo>
                <a:cubicBezTo>
                  <a:pt x="861" y="782"/>
                  <a:pt x="861" y="782"/>
                  <a:pt x="861" y="782"/>
                </a:cubicBezTo>
                <a:cubicBezTo>
                  <a:pt x="916" y="825"/>
                  <a:pt x="979" y="847"/>
                  <a:pt x="1040" y="847"/>
                </a:cubicBezTo>
                <a:cubicBezTo>
                  <a:pt x="1077" y="847"/>
                  <a:pt x="1112" y="839"/>
                  <a:pt x="1143" y="825"/>
                </a:cubicBezTo>
                <a:cubicBezTo>
                  <a:pt x="1143" y="1140"/>
                  <a:pt x="1143" y="1140"/>
                  <a:pt x="1143" y="1140"/>
                </a:cubicBezTo>
                <a:cubicBezTo>
                  <a:pt x="825" y="1140"/>
                  <a:pt x="825" y="1140"/>
                  <a:pt x="825" y="1140"/>
                </a:cubicBezTo>
                <a:cubicBezTo>
                  <a:pt x="822" y="1140"/>
                  <a:pt x="822" y="1140"/>
                  <a:pt x="822" y="1140"/>
                </a:cubicBezTo>
                <a:cubicBezTo>
                  <a:pt x="796" y="1140"/>
                  <a:pt x="772" y="1153"/>
                  <a:pt x="757" y="1176"/>
                </a:cubicBezTo>
                <a:cubicBezTo>
                  <a:pt x="742" y="1198"/>
                  <a:pt x="741" y="1225"/>
                  <a:pt x="752" y="1251"/>
                </a:cubicBezTo>
                <a:cubicBezTo>
                  <a:pt x="763" y="1273"/>
                  <a:pt x="766" y="1297"/>
                  <a:pt x="766" y="1323"/>
                </a:cubicBezTo>
                <a:cubicBezTo>
                  <a:pt x="766" y="1370"/>
                  <a:pt x="750" y="1414"/>
                  <a:pt x="717" y="1445"/>
                </a:cubicBezTo>
                <a:cubicBezTo>
                  <a:pt x="689" y="1473"/>
                  <a:pt x="656" y="1488"/>
                  <a:pt x="619" y="1493"/>
                </a:cubicBezTo>
                <a:cubicBezTo>
                  <a:pt x="613" y="1495"/>
                  <a:pt x="608" y="1495"/>
                  <a:pt x="602" y="1495"/>
                </a:cubicBezTo>
                <a:cubicBezTo>
                  <a:pt x="600" y="1495"/>
                  <a:pt x="598" y="1495"/>
                  <a:pt x="596" y="1495"/>
                </a:cubicBezTo>
                <a:cubicBezTo>
                  <a:pt x="594" y="1495"/>
                  <a:pt x="593" y="1495"/>
                  <a:pt x="591" y="1495"/>
                </a:cubicBezTo>
                <a:cubicBezTo>
                  <a:pt x="585" y="1495"/>
                  <a:pt x="580" y="1493"/>
                  <a:pt x="574" y="1493"/>
                </a:cubicBezTo>
                <a:cubicBezTo>
                  <a:pt x="537" y="1487"/>
                  <a:pt x="502" y="1471"/>
                  <a:pt x="476" y="1445"/>
                </a:cubicBezTo>
                <a:cubicBezTo>
                  <a:pt x="442" y="1412"/>
                  <a:pt x="426" y="1370"/>
                  <a:pt x="426" y="1323"/>
                </a:cubicBezTo>
                <a:cubicBezTo>
                  <a:pt x="426" y="1299"/>
                  <a:pt x="432" y="1274"/>
                  <a:pt x="441" y="1251"/>
                </a:cubicBezTo>
                <a:cubicBezTo>
                  <a:pt x="452" y="1227"/>
                  <a:pt x="450" y="1199"/>
                  <a:pt x="435" y="1176"/>
                </a:cubicBezTo>
                <a:cubicBezTo>
                  <a:pt x="420" y="1154"/>
                  <a:pt x="397" y="1140"/>
                  <a:pt x="371" y="1140"/>
                </a:cubicBezTo>
                <a:cubicBezTo>
                  <a:pt x="367" y="1140"/>
                  <a:pt x="367" y="1140"/>
                  <a:pt x="367" y="1140"/>
                </a:cubicBezTo>
                <a:cubicBezTo>
                  <a:pt x="75" y="1140"/>
                  <a:pt x="75" y="1140"/>
                  <a:pt x="75" y="1140"/>
                </a:cubicBezTo>
                <a:cubicBezTo>
                  <a:pt x="75" y="1095"/>
                  <a:pt x="75" y="1095"/>
                  <a:pt x="75" y="1095"/>
                </a:cubicBezTo>
                <a:lnTo>
                  <a:pt x="78" y="1095"/>
                </a:lnTo>
                <a:close/>
                <a:moveTo>
                  <a:pt x="1168" y="1598"/>
                </a:moveTo>
                <a:cubicBezTo>
                  <a:pt x="1190" y="1620"/>
                  <a:pt x="1225" y="1626"/>
                  <a:pt x="1254" y="1611"/>
                </a:cubicBezTo>
                <a:cubicBezTo>
                  <a:pt x="1276" y="1600"/>
                  <a:pt x="1300" y="1596"/>
                  <a:pt x="1326" y="1596"/>
                </a:cubicBezTo>
                <a:cubicBezTo>
                  <a:pt x="1393" y="1596"/>
                  <a:pt x="1452" y="1633"/>
                  <a:pt x="1482" y="1692"/>
                </a:cubicBezTo>
                <a:cubicBezTo>
                  <a:pt x="1513" y="1754"/>
                  <a:pt x="1504" y="1828"/>
                  <a:pt x="1454" y="1895"/>
                </a:cubicBezTo>
                <a:cubicBezTo>
                  <a:pt x="1387" y="1943"/>
                  <a:pt x="1314" y="1954"/>
                  <a:pt x="1252" y="1924"/>
                </a:cubicBezTo>
                <a:cubicBezTo>
                  <a:pt x="1241" y="1918"/>
                  <a:pt x="1232" y="1917"/>
                  <a:pt x="1221" y="1917"/>
                </a:cubicBezTo>
                <a:cubicBezTo>
                  <a:pt x="1179" y="1917"/>
                  <a:pt x="1146" y="1952"/>
                  <a:pt x="1146" y="1994"/>
                </a:cubicBezTo>
                <a:cubicBezTo>
                  <a:pt x="1146" y="2286"/>
                  <a:pt x="1146" y="2286"/>
                  <a:pt x="1146" y="2286"/>
                </a:cubicBezTo>
                <a:cubicBezTo>
                  <a:pt x="582" y="2266"/>
                  <a:pt x="129" y="1835"/>
                  <a:pt x="83" y="1272"/>
                </a:cubicBezTo>
                <a:cubicBezTo>
                  <a:pt x="83" y="1223"/>
                  <a:pt x="83" y="1223"/>
                  <a:pt x="83" y="1223"/>
                </a:cubicBezTo>
                <a:cubicBezTo>
                  <a:pt x="369" y="1223"/>
                  <a:pt x="369" y="1223"/>
                  <a:pt x="369" y="1223"/>
                </a:cubicBezTo>
                <a:cubicBezTo>
                  <a:pt x="329" y="1313"/>
                  <a:pt x="343" y="1415"/>
                  <a:pt x="412" y="1505"/>
                </a:cubicBezTo>
                <a:cubicBezTo>
                  <a:pt x="415" y="1509"/>
                  <a:pt x="415" y="1509"/>
                  <a:pt x="415" y="1509"/>
                </a:cubicBezTo>
                <a:cubicBezTo>
                  <a:pt x="419" y="1512"/>
                  <a:pt x="419" y="1512"/>
                  <a:pt x="419" y="1512"/>
                </a:cubicBezTo>
                <a:cubicBezTo>
                  <a:pt x="474" y="1555"/>
                  <a:pt x="537" y="1577"/>
                  <a:pt x="598" y="1577"/>
                </a:cubicBezTo>
                <a:cubicBezTo>
                  <a:pt x="598" y="1577"/>
                  <a:pt x="598" y="1577"/>
                  <a:pt x="598" y="1577"/>
                </a:cubicBezTo>
                <a:cubicBezTo>
                  <a:pt x="600" y="1577"/>
                  <a:pt x="600" y="1577"/>
                  <a:pt x="600" y="1577"/>
                </a:cubicBezTo>
                <a:cubicBezTo>
                  <a:pt x="602" y="1577"/>
                  <a:pt x="602" y="1577"/>
                  <a:pt x="602" y="1577"/>
                </a:cubicBezTo>
                <a:cubicBezTo>
                  <a:pt x="663" y="1577"/>
                  <a:pt x="723" y="1555"/>
                  <a:pt x="781" y="1512"/>
                </a:cubicBezTo>
                <a:cubicBezTo>
                  <a:pt x="784" y="1509"/>
                  <a:pt x="784" y="1509"/>
                  <a:pt x="784" y="1509"/>
                </a:cubicBezTo>
                <a:cubicBezTo>
                  <a:pt x="788" y="1505"/>
                  <a:pt x="788" y="1505"/>
                  <a:pt x="788" y="1505"/>
                </a:cubicBezTo>
                <a:cubicBezTo>
                  <a:pt x="856" y="1415"/>
                  <a:pt x="871" y="1313"/>
                  <a:pt x="830" y="1223"/>
                </a:cubicBezTo>
                <a:cubicBezTo>
                  <a:pt x="1146" y="1223"/>
                  <a:pt x="1146" y="1223"/>
                  <a:pt x="1146" y="1223"/>
                </a:cubicBezTo>
                <a:cubicBezTo>
                  <a:pt x="1146" y="1544"/>
                  <a:pt x="1146" y="1544"/>
                  <a:pt x="1146" y="1544"/>
                </a:cubicBezTo>
                <a:cubicBezTo>
                  <a:pt x="1144" y="1565"/>
                  <a:pt x="1151" y="1583"/>
                  <a:pt x="1168" y="1598"/>
                </a:cubicBezTo>
                <a:close/>
                <a:moveTo>
                  <a:pt x="1995" y="1143"/>
                </a:moveTo>
                <a:cubicBezTo>
                  <a:pt x="2010" y="1110"/>
                  <a:pt x="2017" y="1077"/>
                  <a:pt x="2017" y="1040"/>
                </a:cubicBezTo>
                <a:cubicBezTo>
                  <a:pt x="2017" y="902"/>
                  <a:pt x="1905" y="789"/>
                  <a:pt x="1766" y="789"/>
                </a:cubicBezTo>
                <a:cubicBezTo>
                  <a:pt x="1705" y="789"/>
                  <a:pt x="1644" y="811"/>
                  <a:pt x="1587" y="854"/>
                </a:cubicBezTo>
                <a:cubicBezTo>
                  <a:pt x="1584" y="857"/>
                  <a:pt x="1584" y="857"/>
                  <a:pt x="1584" y="857"/>
                </a:cubicBezTo>
                <a:cubicBezTo>
                  <a:pt x="1580" y="861"/>
                  <a:pt x="1580" y="861"/>
                  <a:pt x="1580" y="861"/>
                </a:cubicBezTo>
                <a:cubicBezTo>
                  <a:pt x="1512" y="951"/>
                  <a:pt x="1497" y="1053"/>
                  <a:pt x="1537" y="1143"/>
                </a:cubicBezTo>
                <a:cubicBezTo>
                  <a:pt x="1221" y="1143"/>
                  <a:pt x="1221" y="1143"/>
                  <a:pt x="1221" y="1143"/>
                </a:cubicBezTo>
                <a:cubicBezTo>
                  <a:pt x="1221" y="822"/>
                  <a:pt x="1221" y="822"/>
                  <a:pt x="1221" y="822"/>
                </a:cubicBezTo>
                <a:cubicBezTo>
                  <a:pt x="1221" y="779"/>
                  <a:pt x="1188" y="746"/>
                  <a:pt x="1144" y="746"/>
                </a:cubicBezTo>
                <a:cubicBezTo>
                  <a:pt x="1133" y="746"/>
                  <a:pt x="1122" y="748"/>
                  <a:pt x="1110" y="754"/>
                </a:cubicBezTo>
                <a:cubicBezTo>
                  <a:pt x="1088" y="765"/>
                  <a:pt x="1064" y="769"/>
                  <a:pt x="1038" y="769"/>
                </a:cubicBezTo>
                <a:cubicBezTo>
                  <a:pt x="972" y="769"/>
                  <a:pt x="912" y="732"/>
                  <a:pt x="883" y="673"/>
                </a:cubicBezTo>
                <a:cubicBezTo>
                  <a:pt x="872" y="651"/>
                  <a:pt x="866" y="625"/>
                  <a:pt x="866" y="601"/>
                </a:cubicBezTo>
                <a:cubicBezTo>
                  <a:pt x="866" y="599"/>
                  <a:pt x="866" y="599"/>
                  <a:pt x="866" y="597"/>
                </a:cubicBezTo>
                <a:cubicBezTo>
                  <a:pt x="866" y="595"/>
                  <a:pt x="866" y="595"/>
                  <a:pt x="866" y="595"/>
                </a:cubicBezTo>
                <a:cubicBezTo>
                  <a:pt x="866" y="571"/>
                  <a:pt x="872" y="546"/>
                  <a:pt x="883" y="523"/>
                </a:cubicBezTo>
                <a:cubicBezTo>
                  <a:pt x="912" y="464"/>
                  <a:pt x="972" y="427"/>
                  <a:pt x="1038" y="427"/>
                </a:cubicBezTo>
                <a:cubicBezTo>
                  <a:pt x="1062" y="427"/>
                  <a:pt x="1088" y="433"/>
                  <a:pt x="1110" y="442"/>
                </a:cubicBezTo>
                <a:cubicBezTo>
                  <a:pt x="1121" y="448"/>
                  <a:pt x="1132" y="450"/>
                  <a:pt x="1144" y="450"/>
                </a:cubicBezTo>
                <a:cubicBezTo>
                  <a:pt x="1187" y="450"/>
                  <a:pt x="1221" y="416"/>
                  <a:pt x="1221" y="374"/>
                </a:cubicBezTo>
                <a:cubicBezTo>
                  <a:pt x="1221" y="372"/>
                  <a:pt x="1221" y="372"/>
                  <a:pt x="1221" y="372"/>
                </a:cubicBezTo>
                <a:cubicBezTo>
                  <a:pt x="1221" y="372"/>
                  <a:pt x="1221" y="372"/>
                  <a:pt x="1221" y="372"/>
                </a:cubicBezTo>
                <a:cubicBezTo>
                  <a:pt x="1221" y="79"/>
                  <a:pt x="1221" y="79"/>
                  <a:pt x="1221" y="79"/>
                </a:cubicBezTo>
                <a:cubicBezTo>
                  <a:pt x="1803" y="101"/>
                  <a:pt x="2263" y="561"/>
                  <a:pt x="2284" y="1143"/>
                </a:cubicBezTo>
                <a:cubicBezTo>
                  <a:pt x="1995" y="1143"/>
                  <a:pt x="1995" y="1143"/>
                  <a:pt x="1995" y="1143"/>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s-ES"/>
          </a:p>
        </p:txBody>
      </p:sp>
      <p:sp>
        <p:nvSpPr>
          <p:cNvPr id="64" name="Freeform 238"/>
          <p:cNvSpPr>
            <a:spLocks noEditPoints="1"/>
          </p:cNvSpPr>
          <p:nvPr/>
        </p:nvSpPr>
        <p:spPr bwMode="auto">
          <a:xfrm>
            <a:off x="7371221" y="2598286"/>
            <a:ext cx="593725" cy="593725"/>
          </a:xfrm>
          <a:custGeom>
            <a:avLst/>
            <a:gdLst>
              <a:gd name="T0" fmla="*/ 1143 w 2367"/>
              <a:gd name="T1" fmla="*/ 0 h 2364"/>
              <a:gd name="T2" fmla="*/ 0 w 2367"/>
              <a:gd name="T3" fmla="*/ 1091 h 2364"/>
              <a:gd name="T4" fmla="*/ 3 w 2367"/>
              <a:gd name="T5" fmla="*/ 1220 h 2364"/>
              <a:gd name="T6" fmla="*/ 3 w 2367"/>
              <a:gd name="T7" fmla="*/ 1276 h 2364"/>
              <a:gd name="T8" fmla="*/ 1225 w 2367"/>
              <a:gd name="T9" fmla="*/ 2364 h 2364"/>
              <a:gd name="T10" fmla="*/ 1328 w 2367"/>
              <a:gd name="T11" fmla="*/ 2018 h 2364"/>
              <a:gd name="T12" fmla="*/ 1511 w 2367"/>
              <a:gd name="T13" fmla="*/ 1950 h 2364"/>
              <a:gd name="T14" fmla="*/ 1553 w 2367"/>
              <a:gd name="T15" fmla="*/ 1656 h 2364"/>
              <a:gd name="T16" fmla="*/ 1224 w 2367"/>
              <a:gd name="T17" fmla="*/ 1540 h 2364"/>
              <a:gd name="T18" fmla="*/ 1542 w 2367"/>
              <a:gd name="T19" fmla="*/ 1223 h 2364"/>
              <a:gd name="T20" fmla="*/ 1612 w 2367"/>
              <a:gd name="T21" fmla="*/ 1114 h 2364"/>
              <a:gd name="T22" fmla="*/ 1769 w 2367"/>
              <a:gd name="T23" fmla="*/ 866 h 2364"/>
              <a:gd name="T24" fmla="*/ 1926 w 2367"/>
              <a:gd name="T25" fmla="*/ 1110 h 2364"/>
              <a:gd name="T26" fmla="*/ 1996 w 2367"/>
              <a:gd name="T27" fmla="*/ 1221 h 2364"/>
              <a:gd name="T28" fmla="*/ 2367 w 2367"/>
              <a:gd name="T29" fmla="*/ 1165 h 2364"/>
              <a:gd name="T30" fmla="*/ 78 w 2367"/>
              <a:gd name="T31" fmla="*/ 1095 h 2364"/>
              <a:gd name="T32" fmla="*/ 1144 w 2367"/>
              <a:gd name="T33" fmla="*/ 365 h 2364"/>
              <a:gd name="T34" fmla="*/ 858 w 2367"/>
              <a:gd name="T35" fmla="*/ 412 h 2364"/>
              <a:gd name="T36" fmla="*/ 791 w 2367"/>
              <a:gd name="T37" fmla="*/ 583 h 2364"/>
              <a:gd name="T38" fmla="*/ 791 w 2367"/>
              <a:gd name="T39" fmla="*/ 607 h 2364"/>
              <a:gd name="T40" fmla="*/ 858 w 2367"/>
              <a:gd name="T41" fmla="*/ 778 h 2364"/>
              <a:gd name="T42" fmla="*/ 1040 w 2367"/>
              <a:gd name="T43" fmla="*/ 847 h 2364"/>
              <a:gd name="T44" fmla="*/ 1143 w 2367"/>
              <a:gd name="T45" fmla="*/ 1140 h 2364"/>
              <a:gd name="T46" fmla="*/ 822 w 2367"/>
              <a:gd name="T47" fmla="*/ 1140 h 2364"/>
              <a:gd name="T48" fmla="*/ 752 w 2367"/>
              <a:gd name="T49" fmla="*/ 1251 h 2364"/>
              <a:gd name="T50" fmla="*/ 717 w 2367"/>
              <a:gd name="T51" fmla="*/ 1445 h 2364"/>
              <a:gd name="T52" fmla="*/ 602 w 2367"/>
              <a:gd name="T53" fmla="*/ 1495 h 2364"/>
              <a:gd name="T54" fmla="*/ 591 w 2367"/>
              <a:gd name="T55" fmla="*/ 1495 h 2364"/>
              <a:gd name="T56" fmla="*/ 476 w 2367"/>
              <a:gd name="T57" fmla="*/ 1445 h 2364"/>
              <a:gd name="T58" fmla="*/ 441 w 2367"/>
              <a:gd name="T59" fmla="*/ 1251 h 2364"/>
              <a:gd name="T60" fmla="*/ 371 w 2367"/>
              <a:gd name="T61" fmla="*/ 1140 h 2364"/>
              <a:gd name="T62" fmla="*/ 75 w 2367"/>
              <a:gd name="T63" fmla="*/ 1140 h 2364"/>
              <a:gd name="T64" fmla="*/ 78 w 2367"/>
              <a:gd name="T65" fmla="*/ 1095 h 2364"/>
              <a:gd name="T66" fmla="*/ 1254 w 2367"/>
              <a:gd name="T67" fmla="*/ 1611 h 2364"/>
              <a:gd name="T68" fmla="*/ 1482 w 2367"/>
              <a:gd name="T69" fmla="*/ 1692 h 2364"/>
              <a:gd name="T70" fmla="*/ 1252 w 2367"/>
              <a:gd name="T71" fmla="*/ 1924 h 2364"/>
              <a:gd name="T72" fmla="*/ 1146 w 2367"/>
              <a:gd name="T73" fmla="*/ 1994 h 2364"/>
              <a:gd name="T74" fmla="*/ 83 w 2367"/>
              <a:gd name="T75" fmla="*/ 1272 h 2364"/>
              <a:gd name="T76" fmla="*/ 369 w 2367"/>
              <a:gd name="T77" fmla="*/ 1223 h 2364"/>
              <a:gd name="T78" fmla="*/ 415 w 2367"/>
              <a:gd name="T79" fmla="*/ 1509 h 2364"/>
              <a:gd name="T80" fmla="*/ 598 w 2367"/>
              <a:gd name="T81" fmla="*/ 1577 h 2364"/>
              <a:gd name="T82" fmla="*/ 600 w 2367"/>
              <a:gd name="T83" fmla="*/ 1577 h 2364"/>
              <a:gd name="T84" fmla="*/ 781 w 2367"/>
              <a:gd name="T85" fmla="*/ 1512 h 2364"/>
              <a:gd name="T86" fmla="*/ 788 w 2367"/>
              <a:gd name="T87" fmla="*/ 1505 h 2364"/>
              <a:gd name="T88" fmla="*/ 1146 w 2367"/>
              <a:gd name="T89" fmla="*/ 1223 h 2364"/>
              <a:gd name="T90" fmla="*/ 1168 w 2367"/>
              <a:gd name="T91" fmla="*/ 1598 h 2364"/>
              <a:gd name="T92" fmla="*/ 2017 w 2367"/>
              <a:gd name="T93" fmla="*/ 1040 h 2364"/>
              <a:gd name="T94" fmla="*/ 1587 w 2367"/>
              <a:gd name="T95" fmla="*/ 854 h 2364"/>
              <a:gd name="T96" fmla="*/ 1580 w 2367"/>
              <a:gd name="T97" fmla="*/ 861 h 2364"/>
              <a:gd name="T98" fmla="*/ 1221 w 2367"/>
              <a:gd name="T99" fmla="*/ 1143 h 2364"/>
              <a:gd name="T100" fmla="*/ 1144 w 2367"/>
              <a:gd name="T101" fmla="*/ 746 h 2364"/>
              <a:gd name="T102" fmla="*/ 1038 w 2367"/>
              <a:gd name="T103" fmla="*/ 769 h 2364"/>
              <a:gd name="T104" fmla="*/ 866 w 2367"/>
              <a:gd name="T105" fmla="*/ 601 h 2364"/>
              <a:gd name="T106" fmla="*/ 866 w 2367"/>
              <a:gd name="T107" fmla="*/ 595 h 2364"/>
              <a:gd name="T108" fmla="*/ 1038 w 2367"/>
              <a:gd name="T109" fmla="*/ 427 h 2364"/>
              <a:gd name="T110" fmla="*/ 1144 w 2367"/>
              <a:gd name="T111" fmla="*/ 450 h 2364"/>
              <a:gd name="T112" fmla="*/ 1221 w 2367"/>
              <a:gd name="T113" fmla="*/ 372 h 2364"/>
              <a:gd name="T114" fmla="*/ 1221 w 2367"/>
              <a:gd name="T115" fmla="*/ 79 h 2364"/>
              <a:gd name="T116" fmla="*/ 1995 w 2367"/>
              <a:gd name="T117" fmla="*/ 1143 h 2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67" h="2364">
                <a:moveTo>
                  <a:pt x="1195" y="0"/>
                </a:moveTo>
                <a:cubicBezTo>
                  <a:pt x="1143" y="0"/>
                  <a:pt x="1143" y="0"/>
                  <a:pt x="1143" y="0"/>
                </a:cubicBezTo>
                <a:cubicBezTo>
                  <a:pt x="1143" y="3"/>
                  <a:pt x="1143" y="3"/>
                  <a:pt x="1143" y="3"/>
                </a:cubicBezTo>
                <a:cubicBezTo>
                  <a:pt x="537" y="20"/>
                  <a:pt x="46" y="485"/>
                  <a:pt x="0" y="1091"/>
                </a:cubicBezTo>
                <a:cubicBezTo>
                  <a:pt x="0" y="1220"/>
                  <a:pt x="0" y="1220"/>
                  <a:pt x="0" y="1220"/>
                </a:cubicBezTo>
                <a:cubicBezTo>
                  <a:pt x="3" y="1220"/>
                  <a:pt x="3" y="1220"/>
                  <a:pt x="3" y="1220"/>
                </a:cubicBezTo>
                <a:cubicBezTo>
                  <a:pt x="3" y="1272"/>
                  <a:pt x="3" y="1272"/>
                  <a:pt x="3" y="1272"/>
                </a:cubicBezTo>
                <a:cubicBezTo>
                  <a:pt x="3" y="1276"/>
                  <a:pt x="3" y="1276"/>
                  <a:pt x="3" y="1276"/>
                </a:cubicBezTo>
                <a:cubicBezTo>
                  <a:pt x="51" y="1888"/>
                  <a:pt x="552" y="2355"/>
                  <a:pt x="1169" y="2364"/>
                </a:cubicBezTo>
                <a:cubicBezTo>
                  <a:pt x="1225" y="2364"/>
                  <a:pt x="1225" y="2364"/>
                  <a:pt x="1225" y="2364"/>
                </a:cubicBezTo>
                <a:cubicBezTo>
                  <a:pt x="1225" y="1996"/>
                  <a:pt x="1225" y="1996"/>
                  <a:pt x="1225" y="1996"/>
                </a:cubicBezTo>
                <a:cubicBezTo>
                  <a:pt x="1258" y="2011"/>
                  <a:pt x="1291" y="2018"/>
                  <a:pt x="1328" y="2018"/>
                </a:cubicBezTo>
                <a:cubicBezTo>
                  <a:pt x="1389" y="2018"/>
                  <a:pt x="1452" y="1996"/>
                  <a:pt x="1507" y="1954"/>
                </a:cubicBezTo>
                <a:cubicBezTo>
                  <a:pt x="1511" y="1950"/>
                  <a:pt x="1511" y="1950"/>
                  <a:pt x="1511" y="1950"/>
                </a:cubicBezTo>
                <a:cubicBezTo>
                  <a:pt x="1514" y="1947"/>
                  <a:pt x="1514" y="1947"/>
                  <a:pt x="1514" y="1947"/>
                </a:cubicBezTo>
                <a:cubicBezTo>
                  <a:pt x="1582" y="1856"/>
                  <a:pt x="1597" y="1747"/>
                  <a:pt x="1553" y="1656"/>
                </a:cubicBezTo>
                <a:cubicBezTo>
                  <a:pt x="1510" y="1571"/>
                  <a:pt x="1424" y="1518"/>
                  <a:pt x="1327" y="1518"/>
                </a:cubicBezTo>
                <a:cubicBezTo>
                  <a:pt x="1290" y="1518"/>
                  <a:pt x="1257" y="1525"/>
                  <a:pt x="1224" y="1540"/>
                </a:cubicBezTo>
                <a:cubicBezTo>
                  <a:pt x="1224" y="1223"/>
                  <a:pt x="1224" y="1223"/>
                  <a:pt x="1224" y="1223"/>
                </a:cubicBezTo>
                <a:cubicBezTo>
                  <a:pt x="1542" y="1223"/>
                  <a:pt x="1542" y="1223"/>
                  <a:pt x="1542" y="1223"/>
                </a:cubicBezTo>
                <a:cubicBezTo>
                  <a:pt x="1570" y="1223"/>
                  <a:pt x="1594" y="1210"/>
                  <a:pt x="1608" y="1186"/>
                </a:cubicBezTo>
                <a:cubicBezTo>
                  <a:pt x="1621" y="1164"/>
                  <a:pt x="1623" y="1138"/>
                  <a:pt x="1612" y="1114"/>
                </a:cubicBezTo>
                <a:cubicBezTo>
                  <a:pt x="1582" y="1052"/>
                  <a:pt x="1592" y="979"/>
                  <a:pt x="1641" y="912"/>
                </a:cubicBezTo>
                <a:cubicBezTo>
                  <a:pt x="1682" y="883"/>
                  <a:pt x="1726" y="866"/>
                  <a:pt x="1769" y="866"/>
                </a:cubicBezTo>
                <a:cubicBezTo>
                  <a:pt x="1863" y="866"/>
                  <a:pt x="1941" y="943"/>
                  <a:pt x="1941" y="1038"/>
                </a:cubicBezTo>
                <a:cubicBezTo>
                  <a:pt x="1941" y="1062"/>
                  <a:pt x="1935" y="1088"/>
                  <a:pt x="1926" y="1110"/>
                </a:cubicBezTo>
                <a:cubicBezTo>
                  <a:pt x="1915" y="1134"/>
                  <a:pt x="1917" y="1162"/>
                  <a:pt x="1932" y="1186"/>
                </a:cubicBezTo>
                <a:cubicBezTo>
                  <a:pt x="1947" y="1208"/>
                  <a:pt x="1970" y="1221"/>
                  <a:pt x="1996" y="1221"/>
                </a:cubicBezTo>
                <a:cubicBezTo>
                  <a:pt x="2367" y="1221"/>
                  <a:pt x="2367" y="1221"/>
                  <a:pt x="2367" y="1221"/>
                </a:cubicBezTo>
                <a:cubicBezTo>
                  <a:pt x="2367" y="1165"/>
                  <a:pt x="2367" y="1165"/>
                  <a:pt x="2367" y="1165"/>
                </a:cubicBezTo>
                <a:cubicBezTo>
                  <a:pt x="2356" y="521"/>
                  <a:pt x="1842" y="9"/>
                  <a:pt x="1195" y="0"/>
                </a:cubicBezTo>
                <a:close/>
                <a:moveTo>
                  <a:pt x="78" y="1095"/>
                </a:moveTo>
                <a:cubicBezTo>
                  <a:pt x="124" y="532"/>
                  <a:pt x="580" y="99"/>
                  <a:pt x="1144" y="81"/>
                </a:cubicBezTo>
                <a:cubicBezTo>
                  <a:pt x="1144" y="365"/>
                  <a:pt x="1144" y="365"/>
                  <a:pt x="1144" y="365"/>
                </a:cubicBezTo>
                <a:cubicBezTo>
                  <a:pt x="1057" y="325"/>
                  <a:pt x="950" y="341"/>
                  <a:pt x="861" y="408"/>
                </a:cubicBezTo>
                <a:cubicBezTo>
                  <a:pt x="858" y="412"/>
                  <a:pt x="858" y="412"/>
                  <a:pt x="858" y="412"/>
                </a:cubicBezTo>
                <a:cubicBezTo>
                  <a:pt x="854" y="415"/>
                  <a:pt x="854" y="415"/>
                  <a:pt x="854" y="415"/>
                </a:cubicBezTo>
                <a:cubicBezTo>
                  <a:pt x="814" y="467"/>
                  <a:pt x="793" y="526"/>
                  <a:pt x="791" y="583"/>
                </a:cubicBezTo>
                <a:cubicBezTo>
                  <a:pt x="791" y="587"/>
                  <a:pt x="789" y="591"/>
                  <a:pt x="789" y="594"/>
                </a:cubicBezTo>
                <a:cubicBezTo>
                  <a:pt x="789" y="598"/>
                  <a:pt x="791" y="602"/>
                  <a:pt x="791" y="607"/>
                </a:cubicBezTo>
                <a:cubicBezTo>
                  <a:pt x="793" y="664"/>
                  <a:pt x="815" y="721"/>
                  <a:pt x="854" y="775"/>
                </a:cubicBezTo>
                <a:cubicBezTo>
                  <a:pt x="858" y="778"/>
                  <a:pt x="858" y="778"/>
                  <a:pt x="858" y="778"/>
                </a:cubicBezTo>
                <a:cubicBezTo>
                  <a:pt x="861" y="782"/>
                  <a:pt x="861" y="782"/>
                  <a:pt x="861" y="782"/>
                </a:cubicBezTo>
                <a:cubicBezTo>
                  <a:pt x="916" y="825"/>
                  <a:pt x="979" y="847"/>
                  <a:pt x="1040" y="847"/>
                </a:cubicBezTo>
                <a:cubicBezTo>
                  <a:pt x="1077" y="847"/>
                  <a:pt x="1112" y="839"/>
                  <a:pt x="1143" y="825"/>
                </a:cubicBezTo>
                <a:cubicBezTo>
                  <a:pt x="1143" y="1140"/>
                  <a:pt x="1143" y="1140"/>
                  <a:pt x="1143" y="1140"/>
                </a:cubicBezTo>
                <a:cubicBezTo>
                  <a:pt x="825" y="1140"/>
                  <a:pt x="825" y="1140"/>
                  <a:pt x="825" y="1140"/>
                </a:cubicBezTo>
                <a:cubicBezTo>
                  <a:pt x="822" y="1140"/>
                  <a:pt x="822" y="1140"/>
                  <a:pt x="822" y="1140"/>
                </a:cubicBezTo>
                <a:cubicBezTo>
                  <a:pt x="796" y="1140"/>
                  <a:pt x="772" y="1153"/>
                  <a:pt x="757" y="1176"/>
                </a:cubicBezTo>
                <a:cubicBezTo>
                  <a:pt x="742" y="1198"/>
                  <a:pt x="741" y="1225"/>
                  <a:pt x="752" y="1251"/>
                </a:cubicBezTo>
                <a:cubicBezTo>
                  <a:pt x="763" y="1273"/>
                  <a:pt x="766" y="1297"/>
                  <a:pt x="766" y="1323"/>
                </a:cubicBezTo>
                <a:cubicBezTo>
                  <a:pt x="766" y="1370"/>
                  <a:pt x="750" y="1414"/>
                  <a:pt x="717" y="1445"/>
                </a:cubicBezTo>
                <a:cubicBezTo>
                  <a:pt x="689" y="1473"/>
                  <a:pt x="656" y="1488"/>
                  <a:pt x="619" y="1493"/>
                </a:cubicBezTo>
                <a:cubicBezTo>
                  <a:pt x="613" y="1495"/>
                  <a:pt x="608" y="1495"/>
                  <a:pt x="602" y="1495"/>
                </a:cubicBezTo>
                <a:cubicBezTo>
                  <a:pt x="600" y="1495"/>
                  <a:pt x="598" y="1495"/>
                  <a:pt x="596" y="1495"/>
                </a:cubicBezTo>
                <a:cubicBezTo>
                  <a:pt x="594" y="1495"/>
                  <a:pt x="593" y="1495"/>
                  <a:pt x="591" y="1495"/>
                </a:cubicBezTo>
                <a:cubicBezTo>
                  <a:pt x="585" y="1495"/>
                  <a:pt x="580" y="1493"/>
                  <a:pt x="574" y="1493"/>
                </a:cubicBezTo>
                <a:cubicBezTo>
                  <a:pt x="537" y="1487"/>
                  <a:pt x="502" y="1471"/>
                  <a:pt x="476" y="1445"/>
                </a:cubicBezTo>
                <a:cubicBezTo>
                  <a:pt x="442" y="1412"/>
                  <a:pt x="426" y="1370"/>
                  <a:pt x="426" y="1323"/>
                </a:cubicBezTo>
                <a:cubicBezTo>
                  <a:pt x="426" y="1299"/>
                  <a:pt x="432" y="1274"/>
                  <a:pt x="441" y="1251"/>
                </a:cubicBezTo>
                <a:cubicBezTo>
                  <a:pt x="452" y="1227"/>
                  <a:pt x="450" y="1199"/>
                  <a:pt x="435" y="1176"/>
                </a:cubicBezTo>
                <a:cubicBezTo>
                  <a:pt x="420" y="1154"/>
                  <a:pt x="397" y="1140"/>
                  <a:pt x="371" y="1140"/>
                </a:cubicBezTo>
                <a:cubicBezTo>
                  <a:pt x="367" y="1140"/>
                  <a:pt x="367" y="1140"/>
                  <a:pt x="367" y="1140"/>
                </a:cubicBezTo>
                <a:cubicBezTo>
                  <a:pt x="75" y="1140"/>
                  <a:pt x="75" y="1140"/>
                  <a:pt x="75" y="1140"/>
                </a:cubicBezTo>
                <a:cubicBezTo>
                  <a:pt x="75" y="1095"/>
                  <a:pt x="75" y="1095"/>
                  <a:pt x="75" y="1095"/>
                </a:cubicBezTo>
                <a:lnTo>
                  <a:pt x="78" y="1095"/>
                </a:lnTo>
                <a:close/>
                <a:moveTo>
                  <a:pt x="1168" y="1598"/>
                </a:moveTo>
                <a:cubicBezTo>
                  <a:pt x="1190" y="1620"/>
                  <a:pt x="1225" y="1626"/>
                  <a:pt x="1254" y="1611"/>
                </a:cubicBezTo>
                <a:cubicBezTo>
                  <a:pt x="1276" y="1600"/>
                  <a:pt x="1300" y="1596"/>
                  <a:pt x="1326" y="1596"/>
                </a:cubicBezTo>
                <a:cubicBezTo>
                  <a:pt x="1393" y="1596"/>
                  <a:pt x="1452" y="1633"/>
                  <a:pt x="1482" y="1692"/>
                </a:cubicBezTo>
                <a:cubicBezTo>
                  <a:pt x="1513" y="1754"/>
                  <a:pt x="1504" y="1828"/>
                  <a:pt x="1454" y="1895"/>
                </a:cubicBezTo>
                <a:cubicBezTo>
                  <a:pt x="1387" y="1943"/>
                  <a:pt x="1314" y="1954"/>
                  <a:pt x="1252" y="1924"/>
                </a:cubicBezTo>
                <a:cubicBezTo>
                  <a:pt x="1241" y="1918"/>
                  <a:pt x="1232" y="1917"/>
                  <a:pt x="1221" y="1917"/>
                </a:cubicBezTo>
                <a:cubicBezTo>
                  <a:pt x="1179" y="1917"/>
                  <a:pt x="1146" y="1952"/>
                  <a:pt x="1146" y="1994"/>
                </a:cubicBezTo>
                <a:cubicBezTo>
                  <a:pt x="1146" y="2286"/>
                  <a:pt x="1146" y="2286"/>
                  <a:pt x="1146" y="2286"/>
                </a:cubicBezTo>
                <a:cubicBezTo>
                  <a:pt x="582" y="2266"/>
                  <a:pt x="129" y="1835"/>
                  <a:pt x="83" y="1272"/>
                </a:cubicBezTo>
                <a:cubicBezTo>
                  <a:pt x="83" y="1223"/>
                  <a:pt x="83" y="1223"/>
                  <a:pt x="83" y="1223"/>
                </a:cubicBezTo>
                <a:cubicBezTo>
                  <a:pt x="369" y="1223"/>
                  <a:pt x="369" y="1223"/>
                  <a:pt x="369" y="1223"/>
                </a:cubicBezTo>
                <a:cubicBezTo>
                  <a:pt x="329" y="1313"/>
                  <a:pt x="343" y="1415"/>
                  <a:pt x="412" y="1505"/>
                </a:cubicBezTo>
                <a:cubicBezTo>
                  <a:pt x="415" y="1509"/>
                  <a:pt x="415" y="1509"/>
                  <a:pt x="415" y="1509"/>
                </a:cubicBezTo>
                <a:cubicBezTo>
                  <a:pt x="419" y="1512"/>
                  <a:pt x="419" y="1512"/>
                  <a:pt x="419" y="1512"/>
                </a:cubicBezTo>
                <a:cubicBezTo>
                  <a:pt x="474" y="1555"/>
                  <a:pt x="537" y="1577"/>
                  <a:pt x="598" y="1577"/>
                </a:cubicBezTo>
                <a:cubicBezTo>
                  <a:pt x="598" y="1577"/>
                  <a:pt x="598" y="1577"/>
                  <a:pt x="598" y="1577"/>
                </a:cubicBezTo>
                <a:cubicBezTo>
                  <a:pt x="600" y="1577"/>
                  <a:pt x="600" y="1577"/>
                  <a:pt x="600" y="1577"/>
                </a:cubicBezTo>
                <a:cubicBezTo>
                  <a:pt x="602" y="1577"/>
                  <a:pt x="602" y="1577"/>
                  <a:pt x="602" y="1577"/>
                </a:cubicBezTo>
                <a:cubicBezTo>
                  <a:pt x="663" y="1577"/>
                  <a:pt x="723" y="1555"/>
                  <a:pt x="781" y="1512"/>
                </a:cubicBezTo>
                <a:cubicBezTo>
                  <a:pt x="784" y="1509"/>
                  <a:pt x="784" y="1509"/>
                  <a:pt x="784" y="1509"/>
                </a:cubicBezTo>
                <a:cubicBezTo>
                  <a:pt x="788" y="1505"/>
                  <a:pt x="788" y="1505"/>
                  <a:pt x="788" y="1505"/>
                </a:cubicBezTo>
                <a:cubicBezTo>
                  <a:pt x="856" y="1415"/>
                  <a:pt x="871" y="1313"/>
                  <a:pt x="830" y="1223"/>
                </a:cubicBezTo>
                <a:cubicBezTo>
                  <a:pt x="1146" y="1223"/>
                  <a:pt x="1146" y="1223"/>
                  <a:pt x="1146" y="1223"/>
                </a:cubicBezTo>
                <a:cubicBezTo>
                  <a:pt x="1146" y="1544"/>
                  <a:pt x="1146" y="1544"/>
                  <a:pt x="1146" y="1544"/>
                </a:cubicBezTo>
                <a:cubicBezTo>
                  <a:pt x="1144" y="1565"/>
                  <a:pt x="1151" y="1583"/>
                  <a:pt x="1168" y="1598"/>
                </a:cubicBezTo>
                <a:close/>
                <a:moveTo>
                  <a:pt x="1995" y="1143"/>
                </a:moveTo>
                <a:cubicBezTo>
                  <a:pt x="2010" y="1110"/>
                  <a:pt x="2017" y="1077"/>
                  <a:pt x="2017" y="1040"/>
                </a:cubicBezTo>
                <a:cubicBezTo>
                  <a:pt x="2017" y="902"/>
                  <a:pt x="1905" y="789"/>
                  <a:pt x="1766" y="789"/>
                </a:cubicBezTo>
                <a:cubicBezTo>
                  <a:pt x="1705" y="789"/>
                  <a:pt x="1644" y="811"/>
                  <a:pt x="1587" y="854"/>
                </a:cubicBezTo>
                <a:cubicBezTo>
                  <a:pt x="1584" y="857"/>
                  <a:pt x="1584" y="857"/>
                  <a:pt x="1584" y="857"/>
                </a:cubicBezTo>
                <a:cubicBezTo>
                  <a:pt x="1580" y="861"/>
                  <a:pt x="1580" y="861"/>
                  <a:pt x="1580" y="861"/>
                </a:cubicBezTo>
                <a:cubicBezTo>
                  <a:pt x="1512" y="951"/>
                  <a:pt x="1497" y="1053"/>
                  <a:pt x="1537" y="1143"/>
                </a:cubicBezTo>
                <a:cubicBezTo>
                  <a:pt x="1221" y="1143"/>
                  <a:pt x="1221" y="1143"/>
                  <a:pt x="1221" y="1143"/>
                </a:cubicBezTo>
                <a:cubicBezTo>
                  <a:pt x="1221" y="822"/>
                  <a:pt x="1221" y="822"/>
                  <a:pt x="1221" y="822"/>
                </a:cubicBezTo>
                <a:cubicBezTo>
                  <a:pt x="1221" y="779"/>
                  <a:pt x="1188" y="746"/>
                  <a:pt x="1144" y="746"/>
                </a:cubicBezTo>
                <a:cubicBezTo>
                  <a:pt x="1133" y="746"/>
                  <a:pt x="1122" y="748"/>
                  <a:pt x="1110" y="754"/>
                </a:cubicBezTo>
                <a:cubicBezTo>
                  <a:pt x="1088" y="765"/>
                  <a:pt x="1064" y="769"/>
                  <a:pt x="1038" y="769"/>
                </a:cubicBezTo>
                <a:cubicBezTo>
                  <a:pt x="972" y="769"/>
                  <a:pt x="912" y="732"/>
                  <a:pt x="883" y="673"/>
                </a:cubicBezTo>
                <a:cubicBezTo>
                  <a:pt x="872" y="651"/>
                  <a:pt x="866" y="625"/>
                  <a:pt x="866" y="601"/>
                </a:cubicBezTo>
                <a:cubicBezTo>
                  <a:pt x="866" y="599"/>
                  <a:pt x="866" y="599"/>
                  <a:pt x="866" y="597"/>
                </a:cubicBezTo>
                <a:cubicBezTo>
                  <a:pt x="866" y="595"/>
                  <a:pt x="866" y="595"/>
                  <a:pt x="866" y="595"/>
                </a:cubicBezTo>
                <a:cubicBezTo>
                  <a:pt x="866" y="571"/>
                  <a:pt x="872" y="546"/>
                  <a:pt x="883" y="523"/>
                </a:cubicBezTo>
                <a:cubicBezTo>
                  <a:pt x="912" y="464"/>
                  <a:pt x="972" y="427"/>
                  <a:pt x="1038" y="427"/>
                </a:cubicBezTo>
                <a:cubicBezTo>
                  <a:pt x="1062" y="427"/>
                  <a:pt x="1088" y="433"/>
                  <a:pt x="1110" y="442"/>
                </a:cubicBezTo>
                <a:cubicBezTo>
                  <a:pt x="1121" y="448"/>
                  <a:pt x="1132" y="450"/>
                  <a:pt x="1144" y="450"/>
                </a:cubicBezTo>
                <a:cubicBezTo>
                  <a:pt x="1187" y="450"/>
                  <a:pt x="1221" y="416"/>
                  <a:pt x="1221" y="374"/>
                </a:cubicBezTo>
                <a:cubicBezTo>
                  <a:pt x="1221" y="372"/>
                  <a:pt x="1221" y="372"/>
                  <a:pt x="1221" y="372"/>
                </a:cubicBezTo>
                <a:cubicBezTo>
                  <a:pt x="1221" y="372"/>
                  <a:pt x="1221" y="372"/>
                  <a:pt x="1221" y="372"/>
                </a:cubicBezTo>
                <a:cubicBezTo>
                  <a:pt x="1221" y="79"/>
                  <a:pt x="1221" y="79"/>
                  <a:pt x="1221" y="79"/>
                </a:cubicBezTo>
                <a:cubicBezTo>
                  <a:pt x="1803" y="101"/>
                  <a:pt x="2263" y="561"/>
                  <a:pt x="2284" y="1143"/>
                </a:cubicBezTo>
                <a:cubicBezTo>
                  <a:pt x="1995" y="1143"/>
                  <a:pt x="1995" y="1143"/>
                  <a:pt x="1995" y="1143"/>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s-ES"/>
          </a:p>
        </p:txBody>
      </p:sp>
      <p:sp>
        <p:nvSpPr>
          <p:cNvPr id="65" name="Freeform 238"/>
          <p:cNvSpPr>
            <a:spLocks noEditPoints="1"/>
          </p:cNvSpPr>
          <p:nvPr/>
        </p:nvSpPr>
        <p:spPr bwMode="auto">
          <a:xfrm>
            <a:off x="8119431" y="3947577"/>
            <a:ext cx="593725" cy="593725"/>
          </a:xfrm>
          <a:custGeom>
            <a:avLst/>
            <a:gdLst>
              <a:gd name="T0" fmla="*/ 1143 w 2367"/>
              <a:gd name="T1" fmla="*/ 0 h 2364"/>
              <a:gd name="T2" fmla="*/ 0 w 2367"/>
              <a:gd name="T3" fmla="*/ 1091 h 2364"/>
              <a:gd name="T4" fmla="*/ 3 w 2367"/>
              <a:gd name="T5" fmla="*/ 1220 h 2364"/>
              <a:gd name="T6" fmla="*/ 3 w 2367"/>
              <a:gd name="T7" fmla="*/ 1276 h 2364"/>
              <a:gd name="T8" fmla="*/ 1225 w 2367"/>
              <a:gd name="T9" fmla="*/ 2364 h 2364"/>
              <a:gd name="T10" fmla="*/ 1328 w 2367"/>
              <a:gd name="T11" fmla="*/ 2018 h 2364"/>
              <a:gd name="T12" fmla="*/ 1511 w 2367"/>
              <a:gd name="T13" fmla="*/ 1950 h 2364"/>
              <a:gd name="T14" fmla="*/ 1553 w 2367"/>
              <a:gd name="T15" fmla="*/ 1656 h 2364"/>
              <a:gd name="T16" fmla="*/ 1224 w 2367"/>
              <a:gd name="T17" fmla="*/ 1540 h 2364"/>
              <a:gd name="T18" fmla="*/ 1542 w 2367"/>
              <a:gd name="T19" fmla="*/ 1223 h 2364"/>
              <a:gd name="T20" fmla="*/ 1612 w 2367"/>
              <a:gd name="T21" fmla="*/ 1114 h 2364"/>
              <a:gd name="T22" fmla="*/ 1769 w 2367"/>
              <a:gd name="T23" fmla="*/ 866 h 2364"/>
              <a:gd name="T24" fmla="*/ 1926 w 2367"/>
              <a:gd name="T25" fmla="*/ 1110 h 2364"/>
              <a:gd name="T26" fmla="*/ 1996 w 2367"/>
              <a:gd name="T27" fmla="*/ 1221 h 2364"/>
              <a:gd name="T28" fmla="*/ 2367 w 2367"/>
              <a:gd name="T29" fmla="*/ 1165 h 2364"/>
              <a:gd name="T30" fmla="*/ 78 w 2367"/>
              <a:gd name="T31" fmla="*/ 1095 h 2364"/>
              <a:gd name="T32" fmla="*/ 1144 w 2367"/>
              <a:gd name="T33" fmla="*/ 365 h 2364"/>
              <a:gd name="T34" fmla="*/ 858 w 2367"/>
              <a:gd name="T35" fmla="*/ 412 h 2364"/>
              <a:gd name="T36" fmla="*/ 791 w 2367"/>
              <a:gd name="T37" fmla="*/ 583 h 2364"/>
              <a:gd name="T38" fmla="*/ 791 w 2367"/>
              <a:gd name="T39" fmla="*/ 607 h 2364"/>
              <a:gd name="T40" fmla="*/ 858 w 2367"/>
              <a:gd name="T41" fmla="*/ 778 h 2364"/>
              <a:gd name="T42" fmla="*/ 1040 w 2367"/>
              <a:gd name="T43" fmla="*/ 847 h 2364"/>
              <a:gd name="T44" fmla="*/ 1143 w 2367"/>
              <a:gd name="T45" fmla="*/ 1140 h 2364"/>
              <a:gd name="T46" fmla="*/ 822 w 2367"/>
              <a:gd name="T47" fmla="*/ 1140 h 2364"/>
              <a:gd name="T48" fmla="*/ 752 w 2367"/>
              <a:gd name="T49" fmla="*/ 1251 h 2364"/>
              <a:gd name="T50" fmla="*/ 717 w 2367"/>
              <a:gd name="T51" fmla="*/ 1445 h 2364"/>
              <a:gd name="T52" fmla="*/ 602 w 2367"/>
              <a:gd name="T53" fmla="*/ 1495 h 2364"/>
              <a:gd name="T54" fmla="*/ 591 w 2367"/>
              <a:gd name="T55" fmla="*/ 1495 h 2364"/>
              <a:gd name="T56" fmla="*/ 476 w 2367"/>
              <a:gd name="T57" fmla="*/ 1445 h 2364"/>
              <a:gd name="T58" fmla="*/ 441 w 2367"/>
              <a:gd name="T59" fmla="*/ 1251 h 2364"/>
              <a:gd name="T60" fmla="*/ 371 w 2367"/>
              <a:gd name="T61" fmla="*/ 1140 h 2364"/>
              <a:gd name="T62" fmla="*/ 75 w 2367"/>
              <a:gd name="T63" fmla="*/ 1140 h 2364"/>
              <a:gd name="T64" fmla="*/ 78 w 2367"/>
              <a:gd name="T65" fmla="*/ 1095 h 2364"/>
              <a:gd name="T66" fmla="*/ 1254 w 2367"/>
              <a:gd name="T67" fmla="*/ 1611 h 2364"/>
              <a:gd name="T68" fmla="*/ 1482 w 2367"/>
              <a:gd name="T69" fmla="*/ 1692 h 2364"/>
              <a:gd name="T70" fmla="*/ 1252 w 2367"/>
              <a:gd name="T71" fmla="*/ 1924 h 2364"/>
              <a:gd name="T72" fmla="*/ 1146 w 2367"/>
              <a:gd name="T73" fmla="*/ 1994 h 2364"/>
              <a:gd name="T74" fmla="*/ 83 w 2367"/>
              <a:gd name="T75" fmla="*/ 1272 h 2364"/>
              <a:gd name="T76" fmla="*/ 369 w 2367"/>
              <a:gd name="T77" fmla="*/ 1223 h 2364"/>
              <a:gd name="T78" fmla="*/ 415 w 2367"/>
              <a:gd name="T79" fmla="*/ 1509 h 2364"/>
              <a:gd name="T80" fmla="*/ 598 w 2367"/>
              <a:gd name="T81" fmla="*/ 1577 h 2364"/>
              <a:gd name="T82" fmla="*/ 600 w 2367"/>
              <a:gd name="T83" fmla="*/ 1577 h 2364"/>
              <a:gd name="T84" fmla="*/ 781 w 2367"/>
              <a:gd name="T85" fmla="*/ 1512 h 2364"/>
              <a:gd name="T86" fmla="*/ 788 w 2367"/>
              <a:gd name="T87" fmla="*/ 1505 h 2364"/>
              <a:gd name="T88" fmla="*/ 1146 w 2367"/>
              <a:gd name="T89" fmla="*/ 1223 h 2364"/>
              <a:gd name="T90" fmla="*/ 1168 w 2367"/>
              <a:gd name="T91" fmla="*/ 1598 h 2364"/>
              <a:gd name="T92" fmla="*/ 2017 w 2367"/>
              <a:gd name="T93" fmla="*/ 1040 h 2364"/>
              <a:gd name="T94" fmla="*/ 1587 w 2367"/>
              <a:gd name="T95" fmla="*/ 854 h 2364"/>
              <a:gd name="T96" fmla="*/ 1580 w 2367"/>
              <a:gd name="T97" fmla="*/ 861 h 2364"/>
              <a:gd name="T98" fmla="*/ 1221 w 2367"/>
              <a:gd name="T99" fmla="*/ 1143 h 2364"/>
              <a:gd name="T100" fmla="*/ 1144 w 2367"/>
              <a:gd name="T101" fmla="*/ 746 h 2364"/>
              <a:gd name="T102" fmla="*/ 1038 w 2367"/>
              <a:gd name="T103" fmla="*/ 769 h 2364"/>
              <a:gd name="T104" fmla="*/ 866 w 2367"/>
              <a:gd name="T105" fmla="*/ 601 h 2364"/>
              <a:gd name="T106" fmla="*/ 866 w 2367"/>
              <a:gd name="T107" fmla="*/ 595 h 2364"/>
              <a:gd name="T108" fmla="*/ 1038 w 2367"/>
              <a:gd name="T109" fmla="*/ 427 h 2364"/>
              <a:gd name="T110" fmla="*/ 1144 w 2367"/>
              <a:gd name="T111" fmla="*/ 450 h 2364"/>
              <a:gd name="T112" fmla="*/ 1221 w 2367"/>
              <a:gd name="T113" fmla="*/ 372 h 2364"/>
              <a:gd name="T114" fmla="*/ 1221 w 2367"/>
              <a:gd name="T115" fmla="*/ 79 h 2364"/>
              <a:gd name="T116" fmla="*/ 1995 w 2367"/>
              <a:gd name="T117" fmla="*/ 1143 h 2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67" h="2364">
                <a:moveTo>
                  <a:pt x="1195" y="0"/>
                </a:moveTo>
                <a:cubicBezTo>
                  <a:pt x="1143" y="0"/>
                  <a:pt x="1143" y="0"/>
                  <a:pt x="1143" y="0"/>
                </a:cubicBezTo>
                <a:cubicBezTo>
                  <a:pt x="1143" y="3"/>
                  <a:pt x="1143" y="3"/>
                  <a:pt x="1143" y="3"/>
                </a:cubicBezTo>
                <a:cubicBezTo>
                  <a:pt x="537" y="20"/>
                  <a:pt x="46" y="485"/>
                  <a:pt x="0" y="1091"/>
                </a:cubicBezTo>
                <a:cubicBezTo>
                  <a:pt x="0" y="1220"/>
                  <a:pt x="0" y="1220"/>
                  <a:pt x="0" y="1220"/>
                </a:cubicBezTo>
                <a:cubicBezTo>
                  <a:pt x="3" y="1220"/>
                  <a:pt x="3" y="1220"/>
                  <a:pt x="3" y="1220"/>
                </a:cubicBezTo>
                <a:cubicBezTo>
                  <a:pt x="3" y="1272"/>
                  <a:pt x="3" y="1272"/>
                  <a:pt x="3" y="1272"/>
                </a:cubicBezTo>
                <a:cubicBezTo>
                  <a:pt x="3" y="1276"/>
                  <a:pt x="3" y="1276"/>
                  <a:pt x="3" y="1276"/>
                </a:cubicBezTo>
                <a:cubicBezTo>
                  <a:pt x="51" y="1888"/>
                  <a:pt x="552" y="2355"/>
                  <a:pt x="1169" y="2364"/>
                </a:cubicBezTo>
                <a:cubicBezTo>
                  <a:pt x="1225" y="2364"/>
                  <a:pt x="1225" y="2364"/>
                  <a:pt x="1225" y="2364"/>
                </a:cubicBezTo>
                <a:cubicBezTo>
                  <a:pt x="1225" y="1996"/>
                  <a:pt x="1225" y="1996"/>
                  <a:pt x="1225" y="1996"/>
                </a:cubicBezTo>
                <a:cubicBezTo>
                  <a:pt x="1258" y="2011"/>
                  <a:pt x="1291" y="2018"/>
                  <a:pt x="1328" y="2018"/>
                </a:cubicBezTo>
                <a:cubicBezTo>
                  <a:pt x="1389" y="2018"/>
                  <a:pt x="1452" y="1996"/>
                  <a:pt x="1507" y="1954"/>
                </a:cubicBezTo>
                <a:cubicBezTo>
                  <a:pt x="1511" y="1950"/>
                  <a:pt x="1511" y="1950"/>
                  <a:pt x="1511" y="1950"/>
                </a:cubicBezTo>
                <a:cubicBezTo>
                  <a:pt x="1514" y="1947"/>
                  <a:pt x="1514" y="1947"/>
                  <a:pt x="1514" y="1947"/>
                </a:cubicBezTo>
                <a:cubicBezTo>
                  <a:pt x="1582" y="1856"/>
                  <a:pt x="1597" y="1747"/>
                  <a:pt x="1553" y="1656"/>
                </a:cubicBezTo>
                <a:cubicBezTo>
                  <a:pt x="1510" y="1571"/>
                  <a:pt x="1424" y="1518"/>
                  <a:pt x="1327" y="1518"/>
                </a:cubicBezTo>
                <a:cubicBezTo>
                  <a:pt x="1290" y="1518"/>
                  <a:pt x="1257" y="1525"/>
                  <a:pt x="1224" y="1540"/>
                </a:cubicBezTo>
                <a:cubicBezTo>
                  <a:pt x="1224" y="1223"/>
                  <a:pt x="1224" y="1223"/>
                  <a:pt x="1224" y="1223"/>
                </a:cubicBezTo>
                <a:cubicBezTo>
                  <a:pt x="1542" y="1223"/>
                  <a:pt x="1542" y="1223"/>
                  <a:pt x="1542" y="1223"/>
                </a:cubicBezTo>
                <a:cubicBezTo>
                  <a:pt x="1570" y="1223"/>
                  <a:pt x="1594" y="1210"/>
                  <a:pt x="1608" y="1186"/>
                </a:cubicBezTo>
                <a:cubicBezTo>
                  <a:pt x="1621" y="1164"/>
                  <a:pt x="1623" y="1138"/>
                  <a:pt x="1612" y="1114"/>
                </a:cubicBezTo>
                <a:cubicBezTo>
                  <a:pt x="1582" y="1052"/>
                  <a:pt x="1592" y="979"/>
                  <a:pt x="1641" y="912"/>
                </a:cubicBezTo>
                <a:cubicBezTo>
                  <a:pt x="1682" y="883"/>
                  <a:pt x="1726" y="866"/>
                  <a:pt x="1769" y="866"/>
                </a:cubicBezTo>
                <a:cubicBezTo>
                  <a:pt x="1863" y="866"/>
                  <a:pt x="1941" y="943"/>
                  <a:pt x="1941" y="1038"/>
                </a:cubicBezTo>
                <a:cubicBezTo>
                  <a:pt x="1941" y="1062"/>
                  <a:pt x="1935" y="1088"/>
                  <a:pt x="1926" y="1110"/>
                </a:cubicBezTo>
                <a:cubicBezTo>
                  <a:pt x="1915" y="1134"/>
                  <a:pt x="1917" y="1162"/>
                  <a:pt x="1932" y="1186"/>
                </a:cubicBezTo>
                <a:cubicBezTo>
                  <a:pt x="1947" y="1208"/>
                  <a:pt x="1970" y="1221"/>
                  <a:pt x="1996" y="1221"/>
                </a:cubicBezTo>
                <a:cubicBezTo>
                  <a:pt x="2367" y="1221"/>
                  <a:pt x="2367" y="1221"/>
                  <a:pt x="2367" y="1221"/>
                </a:cubicBezTo>
                <a:cubicBezTo>
                  <a:pt x="2367" y="1165"/>
                  <a:pt x="2367" y="1165"/>
                  <a:pt x="2367" y="1165"/>
                </a:cubicBezTo>
                <a:cubicBezTo>
                  <a:pt x="2356" y="521"/>
                  <a:pt x="1842" y="9"/>
                  <a:pt x="1195" y="0"/>
                </a:cubicBezTo>
                <a:close/>
                <a:moveTo>
                  <a:pt x="78" y="1095"/>
                </a:moveTo>
                <a:cubicBezTo>
                  <a:pt x="124" y="532"/>
                  <a:pt x="580" y="99"/>
                  <a:pt x="1144" y="81"/>
                </a:cubicBezTo>
                <a:cubicBezTo>
                  <a:pt x="1144" y="365"/>
                  <a:pt x="1144" y="365"/>
                  <a:pt x="1144" y="365"/>
                </a:cubicBezTo>
                <a:cubicBezTo>
                  <a:pt x="1057" y="325"/>
                  <a:pt x="950" y="341"/>
                  <a:pt x="861" y="408"/>
                </a:cubicBezTo>
                <a:cubicBezTo>
                  <a:pt x="858" y="412"/>
                  <a:pt x="858" y="412"/>
                  <a:pt x="858" y="412"/>
                </a:cubicBezTo>
                <a:cubicBezTo>
                  <a:pt x="854" y="415"/>
                  <a:pt x="854" y="415"/>
                  <a:pt x="854" y="415"/>
                </a:cubicBezTo>
                <a:cubicBezTo>
                  <a:pt x="814" y="467"/>
                  <a:pt x="793" y="526"/>
                  <a:pt x="791" y="583"/>
                </a:cubicBezTo>
                <a:cubicBezTo>
                  <a:pt x="791" y="587"/>
                  <a:pt x="789" y="591"/>
                  <a:pt x="789" y="594"/>
                </a:cubicBezTo>
                <a:cubicBezTo>
                  <a:pt x="789" y="598"/>
                  <a:pt x="791" y="602"/>
                  <a:pt x="791" y="607"/>
                </a:cubicBezTo>
                <a:cubicBezTo>
                  <a:pt x="793" y="664"/>
                  <a:pt x="815" y="721"/>
                  <a:pt x="854" y="775"/>
                </a:cubicBezTo>
                <a:cubicBezTo>
                  <a:pt x="858" y="778"/>
                  <a:pt x="858" y="778"/>
                  <a:pt x="858" y="778"/>
                </a:cubicBezTo>
                <a:cubicBezTo>
                  <a:pt x="861" y="782"/>
                  <a:pt x="861" y="782"/>
                  <a:pt x="861" y="782"/>
                </a:cubicBezTo>
                <a:cubicBezTo>
                  <a:pt x="916" y="825"/>
                  <a:pt x="979" y="847"/>
                  <a:pt x="1040" y="847"/>
                </a:cubicBezTo>
                <a:cubicBezTo>
                  <a:pt x="1077" y="847"/>
                  <a:pt x="1112" y="839"/>
                  <a:pt x="1143" y="825"/>
                </a:cubicBezTo>
                <a:cubicBezTo>
                  <a:pt x="1143" y="1140"/>
                  <a:pt x="1143" y="1140"/>
                  <a:pt x="1143" y="1140"/>
                </a:cubicBezTo>
                <a:cubicBezTo>
                  <a:pt x="825" y="1140"/>
                  <a:pt x="825" y="1140"/>
                  <a:pt x="825" y="1140"/>
                </a:cubicBezTo>
                <a:cubicBezTo>
                  <a:pt x="822" y="1140"/>
                  <a:pt x="822" y="1140"/>
                  <a:pt x="822" y="1140"/>
                </a:cubicBezTo>
                <a:cubicBezTo>
                  <a:pt x="796" y="1140"/>
                  <a:pt x="772" y="1153"/>
                  <a:pt x="757" y="1176"/>
                </a:cubicBezTo>
                <a:cubicBezTo>
                  <a:pt x="742" y="1198"/>
                  <a:pt x="741" y="1225"/>
                  <a:pt x="752" y="1251"/>
                </a:cubicBezTo>
                <a:cubicBezTo>
                  <a:pt x="763" y="1273"/>
                  <a:pt x="766" y="1297"/>
                  <a:pt x="766" y="1323"/>
                </a:cubicBezTo>
                <a:cubicBezTo>
                  <a:pt x="766" y="1370"/>
                  <a:pt x="750" y="1414"/>
                  <a:pt x="717" y="1445"/>
                </a:cubicBezTo>
                <a:cubicBezTo>
                  <a:pt x="689" y="1473"/>
                  <a:pt x="656" y="1488"/>
                  <a:pt x="619" y="1493"/>
                </a:cubicBezTo>
                <a:cubicBezTo>
                  <a:pt x="613" y="1495"/>
                  <a:pt x="608" y="1495"/>
                  <a:pt x="602" y="1495"/>
                </a:cubicBezTo>
                <a:cubicBezTo>
                  <a:pt x="600" y="1495"/>
                  <a:pt x="598" y="1495"/>
                  <a:pt x="596" y="1495"/>
                </a:cubicBezTo>
                <a:cubicBezTo>
                  <a:pt x="594" y="1495"/>
                  <a:pt x="593" y="1495"/>
                  <a:pt x="591" y="1495"/>
                </a:cubicBezTo>
                <a:cubicBezTo>
                  <a:pt x="585" y="1495"/>
                  <a:pt x="580" y="1493"/>
                  <a:pt x="574" y="1493"/>
                </a:cubicBezTo>
                <a:cubicBezTo>
                  <a:pt x="537" y="1487"/>
                  <a:pt x="502" y="1471"/>
                  <a:pt x="476" y="1445"/>
                </a:cubicBezTo>
                <a:cubicBezTo>
                  <a:pt x="442" y="1412"/>
                  <a:pt x="426" y="1370"/>
                  <a:pt x="426" y="1323"/>
                </a:cubicBezTo>
                <a:cubicBezTo>
                  <a:pt x="426" y="1299"/>
                  <a:pt x="432" y="1274"/>
                  <a:pt x="441" y="1251"/>
                </a:cubicBezTo>
                <a:cubicBezTo>
                  <a:pt x="452" y="1227"/>
                  <a:pt x="450" y="1199"/>
                  <a:pt x="435" y="1176"/>
                </a:cubicBezTo>
                <a:cubicBezTo>
                  <a:pt x="420" y="1154"/>
                  <a:pt x="397" y="1140"/>
                  <a:pt x="371" y="1140"/>
                </a:cubicBezTo>
                <a:cubicBezTo>
                  <a:pt x="367" y="1140"/>
                  <a:pt x="367" y="1140"/>
                  <a:pt x="367" y="1140"/>
                </a:cubicBezTo>
                <a:cubicBezTo>
                  <a:pt x="75" y="1140"/>
                  <a:pt x="75" y="1140"/>
                  <a:pt x="75" y="1140"/>
                </a:cubicBezTo>
                <a:cubicBezTo>
                  <a:pt x="75" y="1095"/>
                  <a:pt x="75" y="1095"/>
                  <a:pt x="75" y="1095"/>
                </a:cubicBezTo>
                <a:lnTo>
                  <a:pt x="78" y="1095"/>
                </a:lnTo>
                <a:close/>
                <a:moveTo>
                  <a:pt x="1168" y="1598"/>
                </a:moveTo>
                <a:cubicBezTo>
                  <a:pt x="1190" y="1620"/>
                  <a:pt x="1225" y="1626"/>
                  <a:pt x="1254" y="1611"/>
                </a:cubicBezTo>
                <a:cubicBezTo>
                  <a:pt x="1276" y="1600"/>
                  <a:pt x="1300" y="1596"/>
                  <a:pt x="1326" y="1596"/>
                </a:cubicBezTo>
                <a:cubicBezTo>
                  <a:pt x="1393" y="1596"/>
                  <a:pt x="1452" y="1633"/>
                  <a:pt x="1482" y="1692"/>
                </a:cubicBezTo>
                <a:cubicBezTo>
                  <a:pt x="1513" y="1754"/>
                  <a:pt x="1504" y="1828"/>
                  <a:pt x="1454" y="1895"/>
                </a:cubicBezTo>
                <a:cubicBezTo>
                  <a:pt x="1387" y="1943"/>
                  <a:pt x="1314" y="1954"/>
                  <a:pt x="1252" y="1924"/>
                </a:cubicBezTo>
                <a:cubicBezTo>
                  <a:pt x="1241" y="1918"/>
                  <a:pt x="1232" y="1917"/>
                  <a:pt x="1221" y="1917"/>
                </a:cubicBezTo>
                <a:cubicBezTo>
                  <a:pt x="1179" y="1917"/>
                  <a:pt x="1146" y="1952"/>
                  <a:pt x="1146" y="1994"/>
                </a:cubicBezTo>
                <a:cubicBezTo>
                  <a:pt x="1146" y="2286"/>
                  <a:pt x="1146" y="2286"/>
                  <a:pt x="1146" y="2286"/>
                </a:cubicBezTo>
                <a:cubicBezTo>
                  <a:pt x="582" y="2266"/>
                  <a:pt x="129" y="1835"/>
                  <a:pt x="83" y="1272"/>
                </a:cubicBezTo>
                <a:cubicBezTo>
                  <a:pt x="83" y="1223"/>
                  <a:pt x="83" y="1223"/>
                  <a:pt x="83" y="1223"/>
                </a:cubicBezTo>
                <a:cubicBezTo>
                  <a:pt x="369" y="1223"/>
                  <a:pt x="369" y="1223"/>
                  <a:pt x="369" y="1223"/>
                </a:cubicBezTo>
                <a:cubicBezTo>
                  <a:pt x="329" y="1313"/>
                  <a:pt x="343" y="1415"/>
                  <a:pt x="412" y="1505"/>
                </a:cubicBezTo>
                <a:cubicBezTo>
                  <a:pt x="415" y="1509"/>
                  <a:pt x="415" y="1509"/>
                  <a:pt x="415" y="1509"/>
                </a:cubicBezTo>
                <a:cubicBezTo>
                  <a:pt x="419" y="1512"/>
                  <a:pt x="419" y="1512"/>
                  <a:pt x="419" y="1512"/>
                </a:cubicBezTo>
                <a:cubicBezTo>
                  <a:pt x="474" y="1555"/>
                  <a:pt x="537" y="1577"/>
                  <a:pt x="598" y="1577"/>
                </a:cubicBezTo>
                <a:cubicBezTo>
                  <a:pt x="598" y="1577"/>
                  <a:pt x="598" y="1577"/>
                  <a:pt x="598" y="1577"/>
                </a:cubicBezTo>
                <a:cubicBezTo>
                  <a:pt x="600" y="1577"/>
                  <a:pt x="600" y="1577"/>
                  <a:pt x="600" y="1577"/>
                </a:cubicBezTo>
                <a:cubicBezTo>
                  <a:pt x="602" y="1577"/>
                  <a:pt x="602" y="1577"/>
                  <a:pt x="602" y="1577"/>
                </a:cubicBezTo>
                <a:cubicBezTo>
                  <a:pt x="663" y="1577"/>
                  <a:pt x="723" y="1555"/>
                  <a:pt x="781" y="1512"/>
                </a:cubicBezTo>
                <a:cubicBezTo>
                  <a:pt x="784" y="1509"/>
                  <a:pt x="784" y="1509"/>
                  <a:pt x="784" y="1509"/>
                </a:cubicBezTo>
                <a:cubicBezTo>
                  <a:pt x="788" y="1505"/>
                  <a:pt x="788" y="1505"/>
                  <a:pt x="788" y="1505"/>
                </a:cubicBezTo>
                <a:cubicBezTo>
                  <a:pt x="856" y="1415"/>
                  <a:pt x="871" y="1313"/>
                  <a:pt x="830" y="1223"/>
                </a:cubicBezTo>
                <a:cubicBezTo>
                  <a:pt x="1146" y="1223"/>
                  <a:pt x="1146" y="1223"/>
                  <a:pt x="1146" y="1223"/>
                </a:cubicBezTo>
                <a:cubicBezTo>
                  <a:pt x="1146" y="1544"/>
                  <a:pt x="1146" y="1544"/>
                  <a:pt x="1146" y="1544"/>
                </a:cubicBezTo>
                <a:cubicBezTo>
                  <a:pt x="1144" y="1565"/>
                  <a:pt x="1151" y="1583"/>
                  <a:pt x="1168" y="1598"/>
                </a:cubicBezTo>
                <a:close/>
                <a:moveTo>
                  <a:pt x="1995" y="1143"/>
                </a:moveTo>
                <a:cubicBezTo>
                  <a:pt x="2010" y="1110"/>
                  <a:pt x="2017" y="1077"/>
                  <a:pt x="2017" y="1040"/>
                </a:cubicBezTo>
                <a:cubicBezTo>
                  <a:pt x="2017" y="902"/>
                  <a:pt x="1905" y="789"/>
                  <a:pt x="1766" y="789"/>
                </a:cubicBezTo>
                <a:cubicBezTo>
                  <a:pt x="1705" y="789"/>
                  <a:pt x="1644" y="811"/>
                  <a:pt x="1587" y="854"/>
                </a:cubicBezTo>
                <a:cubicBezTo>
                  <a:pt x="1584" y="857"/>
                  <a:pt x="1584" y="857"/>
                  <a:pt x="1584" y="857"/>
                </a:cubicBezTo>
                <a:cubicBezTo>
                  <a:pt x="1580" y="861"/>
                  <a:pt x="1580" y="861"/>
                  <a:pt x="1580" y="861"/>
                </a:cubicBezTo>
                <a:cubicBezTo>
                  <a:pt x="1512" y="951"/>
                  <a:pt x="1497" y="1053"/>
                  <a:pt x="1537" y="1143"/>
                </a:cubicBezTo>
                <a:cubicBezTo>
                  <a:pt x="1221" y="1143"/>
                  <a:pt x="1221" y="1143"/>
                  <a:pt x="1221" y="1143"/>
                </a:cubicBezTo>
                <a:cubicBezTo>
                  <a:pt x="1221" y="822"/>
                  <a:pt x="1221" y="822"/>
                  <a:pt x="1221" y="822"/>
                </a:cubicBezTo>
                <a:cubicBezTo>
                  <a:pt x="1221" y="779"/>
                  <a:pt x="1188" y="746"/>
                  <a:pt x="1144" y="746"/>
                </a:cubicBezTo>
                <a:cubicBezTo>
                  <a:pt x="1133" y="746"/>
                  <a:pt x="1122" y="748"/>
                  <a:pt x="1110" y="754"/>
                </a:cubicBezTo>
                <a:cubicBezTo>
                  <a:pt x="1088" y="765"/>
                  <a:pt x="1064" y="769"/>
                  <a:pt x="1038" y="769"/>
                </a:cubicBezTo>
                <a:cubicBezTo>
                  <a:pt x="972" y="769"/>
                  <a:pt x="912" y="732"/>
                  <a:pt x="883" y="673"/>
                </a:cubicBezTo>
                <a:cubicBezTo>
                  <a:pt x="872" y="651"/>
                  <a:pt x="866" y="625"/>
                  <a:pt x="866" y="601"/>
                </a:cubicBezTo>
                <a:cubicBezTo>
                  <a:pt x="866" y="599"/>
                  <a:pt x="866" y="599"/>
                  <a:pt x="866" y="597"/>
                </a:cubicBezTo>
                <a:cubicBezTo>
                  <a:pt x="866" y="595"/>
                  <a:pt x="866" y="595"/>
                  <a:pt x="866" y="595"/>
                </a:cubicBezTo>
                <a:cubicBezTo>
                  <a:pt x="866" y="571"/>
                  <a:pt x="872" y="546"/>
                  <a:pt x="883" y="523"/>
                </a:cubicBezTo>
                <a:cubicBezTo>
                  <a:pt x="912" y="464"/>
                  <a:pt x="972" y="427"/>
                  <a:pt x="1038" y="427"/>
                </a:cubicBezTo>
                <a:cubicBezTo>
                  <a:pt x="1062" y="427"/>
                  <a:pt x="1088" y="433"/>
                  <a:pt x="1110" y="442"/>
                </a:cubicBezTo>
                <a:cubicBezTo>
                  <a:pt x="1121" y="448"/>
                  <a:pt x="1132" y="450"/>
                  <a:pt x="1144" y="450"/>
                </a:cubicBezTo>
                <a:cubicBezTo>
                  <a:pt x="1187" y="450"/>
                  <a:pt x="1221" y="416"/>
                  <a:pt x="1221" y="374"/>
                </a:cubicBezTo>
                <a:cubicBezTo>
                  <a:pt x="1221" y="372"/>
                  <a:pt x="1221" y="372"/>
                  <a:pt x="1221" y="372"/>
                </a:cubicBezTo>
                <a:cubicBezTo>
                  <a:pt x="1221" y="372"/>
                  <a:pt x="1221" y="372"/>
                  <a:pt x="1221" y="372"/>
                </a:cubicBezTo>
                <a:cubicBezTo>
                  <a:pt x="1221" y="79"/>
                  <a:pt x="1221" y="79"/>
                  <a:pt x="1221" y="79"/>
                </a:cubicBezTo>
                <a:cubicBezTo>
                  <a:pt x="1803" y="101"/>
                  <a:pt x="2263" y="561"/>
                  <a:pt x="2284" y="1143"/>
                </a:cubicBezTo>
                <a:cubicBezTo>
                  <a:pt x="1995" y="1143"/>
                  <a:pt x="1995" y="1143"/>
                  <a:pt x="1995" y="1143"/>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s-ES"/>
          </a:p>
        </p:txBody>
      </p:sp>
    </p:spTree>
    <p:extLst>
      <p:ext uri="{BB962C8B-B14F-4D97-AF65-F5344CB8AC3E}">
        <p14:creationId xmlns:p14="http://schemas.microsoft.com/office/powerpoint/2010/main" val="18769103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0"/>
          </p:nvPr>
        </p:nvSpPr>
        <p:spPr/>
        <p:txBody>
          <a:bodyPr/>
          <a:lstStyle/>
          <a:p>
            <a:fld id="{26EFE37C-0B3C-4111-908B-41BEF97CB2BE}" type="slidenum">
              <a:rPr lang="es-ES" smtClean="0"/>
              <a:pPr/>
              <a:t>12</a:t>
            </a:fld>
            <a:endParaRPr lang="es-ES" dirty="0"/>
          </a:p>
        </p:txBody>
      </p:sp>
      <p:sp>
        <p:nvSpPr>
          <p:cNvPr id="3" name="Título 2"/>
          <p:cNvSpPr>
            <a:spLocks noGrp="1"/>
          </p:cNvSpPr>
          <p:nvPr>
            <p:ph type="title"/>
          </p:nvPr>
        </p:nvSpPr>
        <p:spPr/>
        <p:txBody>
          <a:bodyPr>
            <a:normAutofit fontScale="90000"/>
          </a:bodyPr>
          <a:lstStyle/>
          <a:p>
            <a:r>
              <a:rPr lang="es-ES" dirty="0"/>
              <a:t>Conceptos básicos</a:t>
            </a:r>
          </a:p>
        </p:txBody>
      </p:sp>
      <p:sp>
        <p:nvSpPr>
          <p:cNvPr id="4" name="Marcador de texto 3"/>
          <p:cNvSpPr>
            <a:spLocks noGrp="1"/>
          </p:cNvSpPr>
          <p:nvPr>
            <p:ph type="body" idx="1"/>
          </p:nvPr>
        </p:nvSpPr>
        <p:spPr/>
        <p:txBody>
          <a:bodyPr/>
          <a:lstStyle/>
          <a:p>
            <a:r>
              <a:rPr lang="es-ES" dirty="0"/>
              <a:t>Cursos interesantes</a:t>
            </a:r>
          </a:p>
        </p:txBody>
      </p:sp>
      <p:sp>
        <p:nvSpPr>
          <p:cNvPr id="5" name="CuadroTexto 4">
            <a:extLst>
              <a:ext uri="{FF2B5EF4-FFF2-40B4-BE49-F238E27FC236}">
                <a16:creationId xmlns:a16="http://schemas.microsoft.com/office/drawing/2014/main" id="{592C9D7C-101F-49E1-A507-85861EBE043A}"/>
              </a:ext>
            </a:extLst>
          </p:cNvPr>
          <p:cNvSpPr txBox="1"/>
          <p:nvPr/>
        </p:nvSpPr>
        <p:spPr>
          <a:xfrm>
            <a:off x="365330" y="1611086"/>
            <a:ext cx="5527470" cy="2123658"/>
          </a:xfrm>
          <a:prstGeom prst="rect">
            <a:avLst/>
          </a:prstGeom>
          <a:noFill/>
        </p:spPr>
        <p:txBody>
          <a:bodyPr wrap="square" rtlCol="0">
            <a:spAutoFit/>
          </a:bodyPr>
          <a:lstStyle/>
          <a:p>
            <a:r>
              <a:rPr lang="en-US" sz="2400" dirty="0">
                <a:solidFill>
                  <a:srgbClr val="FF0000"/>
                </a:solidFill>
              </a:rPr>
              <a:t>Python</a:t>
            </a:r>
          </a:p>
          <a:p>
            <a:endParaRPr lang="en-US" dirty="0">
              <a:hlinkClick r:id="rId3"/>
            </a:endParaRPr>
          </a:p>
          <a:p>
            <a:pPr marL="285750" indent="-285750">
              <a:buFont typeface="Arial" panose="020B0604020202020204" pitchFamily="34" charset="0"/>
              <a:buChar char="•"/>
            </a:pPr>
            <a:r>
              <a:rPr lang="en-US" dirty="0">
                <a:hlinkClick r:id="rId3"/>
              </a:rPr>
              <a:t>Introduction to Python: Absolute Beginner</a:t>
            </a:r>
            <a:endParaRPr lang="en-US" dirty="0"/>
          </a:p>
          <a:p>
            <a:pPr marL="285750" indent="-285750">
              <a:buFont typeface="Arial" panose="020B0604020202020204" pitchFamily="34" charset="0"/>
              <a:buChar char="•"/>
            </a:pPr>
            <a:r>
              <a:rPr lang="en-US" dirty="0">
                <a:hlinkClick r:id="rId4"/>
              </a:rPr>
              <a:t>Introduction to Python: Fundamentals</a:t>
            </a:r>
            <a:endParaRPr lang="en-US" dirty="0"/>
          </a:p>
          <a:p>
            <a:pPr marL="285750" indent="-285750">
              <a:buFont typeface="Arial" panose="020B0604020202020204" pitchFamily="34" charset="0"/>
              <a:buChar char="•"/>
            </a:pPr>
            <a:r>
              <a:rPr lang="es-ES" dirty="0"/>
              <a:t>Y otros más de </a:t>
            </a:r>
            <a:r>
              <a:rPr lang="es-ES" dirty="0" err="1">
                <a:hlinkClick r:id="rId5"/>
              </a:rPr>
              <a:t>EdX</a:t>
            </a:r>
            <a:endParaRPr lang="es-ES" dirty="0"/>
          </a:p>
          <a:p>
            <a:pPr marL="285750" indent="-285750">
              <a:buFont typeface="Arial" panose="020B0604020202020204" pitchFamily="34" charset="0"/>
              <a:buChar char="•"/>
            </a:pPr>
            <a:r>
              <a:rPr lang="es-ES" dirty="0"/>
              <a:t>O en </a:t>
            </a:r>
            <a:r>
              <a:rPr lang="es-ES" dirty="0">
                <a:hlinkClick r:id="rId6"/>
              </a:rPr>
              <a:t>Coursera</a:t>
            </a:r>
            <a:endParaRPr lang="es-ES" dirty="0"/>
          </a:p>
          <a:p>
            <a:pPr marL="285750" indent="-285750">
              <a:buFont typeface="Arial" panose="020B0604020202020204" pitchFamily="34" charset="0"/>
              <a:buChar char="•"/>
            </a:pPr>
            <a:r>
              <a:rPr lang="es-ES" dirty="0"/>
              <a:t>O en </a:t>
            </a:r>
            <a:r>
              <a:rPr lang="es-ES" dirty="0" err="1">
                <a:hlinkClick r:id="rId7"/>
              </a:rPr>
              <a:t>CodeAcademy</a:t>
            </a:r>
            <a:endParaRPr lang="es-ES" dirty="0"/>
          </a:p>
        </p:txBody>
      </p:sp>
      <p:sp>
        <p:nvSpPr>
          <p:cNvPr id="6" name="CuadroTexto 5">
            <a:extLst>
              <a:ext uri="{FF2B5EF4-FFF2-40B4-BE49-F238E27FC236}">
                <a16:creationId xmlns:a16="http://schemas.microsoft.com/office/drawing/2014/main" id="{AB6DF884-EDAB-4D74-B787-3F0F270F8D53}"/>
              </a:ext>
            </a:extLst>
          </p:cNvPr>
          <p:cNvSpPr txBox="1"/>
          <p:nvPr/>
        </p:nvSpPr>
        <p:spPr>
          <a:xfrm>
            <a:off x="6299200" y="1611086"/>
            <a:ext cx="5527470" cy="2123658"/>
          </a:xfrm>
          <a:prstGeom prst="rect">
            <a:avLst/>
          </a:prstGeom>
          <a:noFill/>
        </p:spPr>
        <p:txBody>
          <a:bodyPr wrap="square" rtlCol="0">
            <a:spAutoFit/>
          </a:bodyPr>
          <a:lstStyle/>
          <a:p>
            <a:r>
              <a:rPr lang="es-ES" sz="2400" dirty="0">
                <a:solidFill>
                  <a:srgbClr val="ED7D31"/>
                </a:solidFill>
              </a:rPr>
              <a:t>Machine </a:t>
            </a:r>
            <a:r>
              <a:rPr lang="es-ES" sz="2400" dirty="0" err="1">
                <a:solidFill>
                  <a:srgbClr val="ED7D31"/>
                </a:solidFill>
              </a:rPr>
              <a:t>Learning</a:t>
            </a:r>
            <a:endParaRPr lang="es-ES" sz="2400" dirty="0">
              <a:solidFill>
                <a:srgbClr val="ED7D31"/>
              </a:solidFill>
            </a:endParaRPr>
          </a:p>
          <a:p>
            <a:endParaRPr lang="es-ES" dirty="0"/>
          </a:p>
          <a:p>
            <a:pPr marL="285750" indent="-285750">
              <a:buFont typeface="Arial" panose="020B0604020202020204" pitchFamily="34" charset="0"/>
              <a:buChar char="•"/>
            </a:pPr>
            <a:r>
              <a:rPr lang="es-ES" dirty="0">
                <a:hlinkClick r:id="rId8"/>
              </a:rPr>
              <a:t>Andrew </a:t>
            </a:r>
            <a:r>
              <a:rPr lang="es-ES" dirty="0" err="1">
                <a:hlinkClick r:id="rId8"/>
              </a:rPr>
              <a:t>Ng’s</a:t>
            </a:r>
            <a:r>
              <a:rPr lang="es-ES" dirty="0">
                <a:hlinkClick r:id="rId8"/>
              </a:rPr>
              <a:t> machine </a:t>
            </a:r>
            <a:r>
              <a:rPr lang="es-ES" dirty="0" err="1">
                <a:hlinkClick r:id="rId8"/>
              </a:rPr>
              <a:t>learning</a:t>
            </a:r>
            <a:r>
              <a:rPr lang="es-ES" dirty="0"/>
              <a:t> </a:t>
            </a:r>
            <a:r>
              <a:rPr lang="es-ES" dirty="0" err="1"/>
              <a:t>course</a:t>
            </a:r>
            <a:r>
              <a:rPr lang="es-ES" dirty="0"/>
              <a:t> </a:t>
            </a:r>
            <a:r>
              <a:rPr lang="es-ES" dirty="0" err="1"/>
              <a:t>on</a:t>
            </a:r>
            <a:r>
              <a:rPr lang="es-ES" dirty="0"/>
              <a:t> Coursera</a:t>
            </a:r>
          </a:p>
          <a:p>
            <a:pPr marL="285750" indent="-285750">
              <a:buFont typeface="Arial" panose="020B0604020202020204" pitchFamily="34" charset="0"/>
              <a:buChar char="•"/>
            </a:pPr>
            <a:r>
              <a:rPr lang="es-ES" dirty="0">
                <a:hlinkClick r:id="rId9"/>
              </a:rPr>
              <a:t>Deeplearning.ai </a:t>
            </a:r>
            <a:r>
              <a:rPr lang="es-ES" dirty="0" err="1"/>
              <a:t>specialization</a:t>
            </a:r>
            <a:r>
              <a:rPr lang="es-ES" dirty="0"/>
              <a:t> </a:t>
            </a:r>
            <a:r>
              <a:rPr lang="es-ES" dirty="0" err="1"/>
              <a:t>on</a:t>
            </a:r>
            <a:r>
              <a:rPr lang="es-ES" dirty="0"/>
              <a:t> Coursera</a:t>
            </a:r>
          </a:p>
          <a:p>
            <a:pPr marL="285750" indent="-285750">
              <a:buFont typeface="Arial" panose="020B0604020202020204" pitchFamily="34" charset="0"/>
              <a:buChar char="•"/>
            </a:pPr>
            <a:r>
              <a:rPr lang="es-ES" dirty="0"/>
              <a:t>O más en </a:t>
            </a:r>
            <a:r>
              <a:rPr lang="es-ES" dirty="0">
                <a:hlinkClick r:id="rId10"/>
              </a:rPr>
              <a:t>Coursera</a:t>
            </a:r>
            <a:endParaRPr lang="es-ES" dirty="0"/>
          </a:p>
          <a:p>
            <a:pPr marL="285750" indent="-285750">
              <a:buFont typeface="Arial" panose="020B0604020202020204" pitchFamily="34" charset="0"/>
              <a:buChar char="•"/>
            </a:pPr>
            <a:r>
              <a:rPr lang="es-ES" dirty="0"/>
              <a:t>O en </a:t>
            </a:r>
            <a:r>
              <a:rPr lang="es-ES" dirty="0" err="1">
                <a:hlinkClick r:id="rId11"/>
              </a:rPr>
              <a:t>EdX</a:t>
            </a:r>
            <a:endParaRPr lang="es-ES" dirty="0"/>
          </a:p>
          <a:p>
            <a:pPr marL="285750" indent="-285750">
              <a:buFont typeface="Arial" panose="020B0604020202020204" pitchFamily="34" charset="0"/>
              <a:buChar char="•"/>
            </a:pPr>
            <a:r>
              <a:rPr lang="es-ES" dirty="0"/>
              <a:t>O en </a:t>
            </a:r>
            <a:r>
              <a:rPr lang="es-ES" dirty="0">
                <a:hlinkClick r:id="rId12"/>
              </a:rPr>
              <a:t>Google </a:t>
            </a:r>
            <a:r>
              <a:rPr lang="es-ES" dirty="0" err="1">
                <a:hlinkClick r:id="rId12"/>
              </a:rPr>
              <a:t>Developers</a:t>
            </a:r>
            <a:endParaRPr lang="es-ES" dirty="0"/>
          </a:p>
        </p:txBody>
      </p:sp>
    </p:spTree>
    <p:extLst>
      <p:ext uri="{BB962C8B-B14F-4D97-AF65-F5344CB8AC3E}">
        <p14:creationId xmlns:p14="http://schemas.microsoft.com/office/powerpoint/2010/main" val="19801922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Índice</a:t>
            </a:r>
          </a:p>
        </p:txBody>
      </p:sp>
      <p:sp>
        <p:nvSpPr>
          <p:cNvPr id="3" name="Marcador de número de diapositiva 2"/>
          <p:cNvSpPr>
            <a:spLocks noGrp="1"/>
          </p:cNvSpPr>
          <p:nvPr>
            <p:ph type="sldNum" sz="quarter" idx="32"/>
          </p:nvPr>
        </p:nvSpPr>
        <p:spPr/>
        <p:txBody>
          <a:bodyPr/>
          <a:lstStyle/>
          <a:p>
            <a:fld id="{26EFE37C-0B3C-4111-908B-41BEF97CB2BE}" type="slidenum">
              <a:rPr lang="es-ES" smtClean="0"/>
              <a:pPr/>
              <a:t>13</a:t>
            </a:fld>
            <a:endParaRPr lang="es-ES" dirty="0"/>
          </a:p>
        </p:txBody>
      </p:sp>
      <p:sp>
        <p:nvSpPr>
          <p:cNvPr id="6" name="Marcador de texto 5"/>
          <p:cNvSpPr>
            <a:spLocks noGrp="1"/>
          </p:cNvSpPr>
          <p:nvPr>
            <p:ph type="body" sz="quarter" idx="46"/>
          </p:nvPr>
        </p:nvSpPr>
        <p:spPr/>
        <p:txBody>
          <a:bodyPr/>
          <a:lstStyle/>
          <a:p>
            <a:pPr algn="ctr"/>
            <a:r>
              <a:rPr lang="es-ES" dirty="0"/>
              <a:t>Redes </a:t>
            </a:r>
            <a:r>
              <a:rPr lang="es-ES" dirty="0" err="1"/>
              <a:t>Convolutivas</a:t>
            </a:r>
            <a:endParaRPr lang="es-ES" dirty="0"/>
          </a:p>
        </p:txBody>
      </p:sp>
      <p:sp>
        <p:nvSpPr>
          <p:cNvPr id="10" name="Marcador de texto 9"/>
          <p:cNvSpPr>
            <a:spLocks noGrp="1"/>
          </p:cNvSpPr>
          <p:nvPr>
            <p:ph type="body" sz="quarter" idx="33"/>
          </p:nvPr>
        </p:nvSpPr>
        <p:spPr/>
        <p:txBody>
          <a:bodyPr>
            <a:normAutofit lnSpcReduction="10000"/>
          </a:bodyPr>
          <a:lstStyle/>
          <a:p>
            <a:r>
              <a:rPr lang="es-ES" sz="1600" dirty="0"/>
              <a:t>Un vistazo a </a:t>
            </a:r>
            <a:r>
              <a:rPr lang="es-ES" sz="1600" dirty="0" err="1"/>
              <a:t>Keras</a:t>
            </a:r>
            <a:r>
              <a:rPr lang="es-ES" sz="1600" dirty="0"/>
              <a:t> a través de ejercicios</a:t>
            </a:r>
          </a:p>
          <a:p>
            <a:endParaRPr lang="es-ES" sz="1600" dirty="0"/>
          </a:p>
          <a:p>
            <a:endParaRPr lang="es-ES" dirty="0"/>
          </a:p>
        </p:txBody>
      </p:sp>
      <p:sp>
        <p:nvSpPr>
          <p:cNvPr id="18" name="Marcador de texto 3">
            <a:extLst>
              <a:ext uri="{FF2B5EF4-FFF2-40B4-BE49-F238E27FC236}">
                <a16:creationId xmlns:a16="http://schemas.microsoft.com/office/drawing/2014/main" id="{2A3EBCC4-0EE0-4CE7-8527-006E22F076E8}"/>
              </a:ext>
            </a:extLst>
          </p:cNvPr>
          <p:cNvSpPr>
            <a:spLocks noGrp="1"/>
          </p:cNvSpPr>
          <p:nvPr>
            <p:ph type="body" sz="quarter" idx="43"/>
          </p:nvPr>
        </p:nvSpPr>
        <p:spPr>
          <a:xfrm>
            <a:off x="1287217" y="2388434"/>
            <a:ext cx="1630233" cy="752112"/>
          </a:xfrm>
        </p:spPr>
        <p:txBody>
          <a:bodyPr/>
          <a:lstStyle/>
          <a:p>
            <a:pPr algn="ctr"/>
            <a:r>
              <a:rPr lang="es-ES" dirty="0"/>
              <a:t>Break </a:t>
            </a:r>
            <a:r>
              <a:rPr lang="es-ES" dirty="0" err="1"/>
              <a:t>into</a:t>
            </a:r>
            <a:r>
              <a:rPr lang="es-ES" dirty="0"/>
              <a:t> Deep </a:t>
            </a:r>
            <a:r>
              <a:rPr lang="es-ES" dirty="0" err="1"/>
              <a:t>learning</a:t>
            </a:r>
            <a:endParaRPr lang="es-ES" dirty="0"/>
          </a:p>
        </p:txBody>
      </p:sp>
      <p:sp>
        <p:nvSpPr>
          <p:cNvPr id="19" name="Marcador de texto 4">
            <a:extLst>
              <a:ext uri="{FF2B5EF4-FFF2-40B4-BE49-F238E27FC236}">
                <a16:creationId xmlns:a16="http://schemas.microsoft.com/office/drawing/2014/main" id="{710AE953-AEA2-45AB-8708-EF694190439B}"/>
              </a:ext>
            </a:extLst>
          </p:cNvPr>
          <p:cNvSpPr>
            <a:spLocks noGrp="1"/>
          </p:cNvSpPr>
          <p:nvPr>
            <p:ph type="body" sz="quarter" idx="44"/>
          </p:nvPr>
        </p:nvSpPr>
        <p:spPr>
          <a:xfrm>
            <a:off x="1356504" y="4478873"/>
            <a:ext cx="1491658" cy="677585"/>
          </a:xfrm>
        </p:spPr>
        <p:txBody>
          <a:bodyPr/>
          <a:lstStyle/>
          <a:p>
            <a:r>
              <a:rPr lang="es-ES" sz="1600" dirty="0"/>
              <a:t>Breve introducción</a:t>
            </a:r>
          </a:p>
          <a:p>
            <a:endParaRPr lang="es-ES" dirty="0"/>
          </a:p>
        </p:txBody>
      </p:sp>
      <p:grpSp>
        <p:nvGrpSpPr>
          <p:cNvPr id="32" name="Group 89">
            <a:extLst>
              <a:ext uri="{FF2B5EF4-FFF2-40B4-BE49-F238E27FC236}">
                <a16:creationId xmlns:a16="http://schemas.microsoft.com/office/drawing/2014/main" id="{DC8B8AB7-2B17-4E7F-8571-00E1B247648D}"/>
              </a:ext>
            </a:extLst>
          </p:cNvPr>
          <p:cNvGrpSpPr>
            <a:grpSpLocks noChangeAspect="1"/>
          </p:cNvGrpSpPr>
          <p:nvPr/>
        </p:nvGrpSpPr>
        <p:grpSpPr bwMode="auto">
          <a:xfrm>
            <a:off x="1832333" y="3438070"/>
            <a:ext cx="540000" cy="558769"/>
            <a:chOff x="3435" y="2643"/>
            <a:chExt cx="374" cy="387"/>
          </a:xfrm>
          <a:solidFill>
            <a:srgbClr val="8D8D8F"/>
          </a:solidFill>
        </p:grpSpPr>
        <p:sp>
          <p:nvSpPr>
            <p:cNvPr id="33" name="Freeform 90">
              <a:extLst>
                <a:ext uri="{FF2B5EF4-FFF2-40B4-BE49-F238E27FC236}">
                  <a16:creationId xmlns:a16="http://schemas.microsoft.com/office/drawing/2014/main" id="{DF298394-D190-4AA5-86DE-5B7F7D13D354}"/>
                </a:ext>
              </a:extLst>
            </p:cNvPr>
            <p:cNvSpPr>
              <a:spLocks/>
            </p:cNvSpPr>
            <p:nvPr/>
          </p:nvSpPr>
          <p:spPr bwMode="auto">
            <a:xfrm>
              <a:off x="3616" y="2958"/>
              <a:ext cx="47" cy="7"/>
            </a:xfrm>
            <a:custGeom>
              <a:avLst/>
              <a:gdLst>
                <a:gd name="T0" fmla="*/ 126 w 1632"/>
                <a:gd name="T1" fmla="*/ 252 h 252"/>
                <a:gd name="T2" fmla="*/ 1506 w 1632"/>
                <a:gd name="T3" fmla="*/ 252 h 252"/>
                <a:gd name="T4" fmla="*/ 1632 w 1632"/>
                <a:gd name="T5" fmla="*/ 126 h 252"/>
                <a:gd name="T6" fmla="*/ 1506 w 1632"/>
                <a:gd name="T7" fmla="*/ 0 h 252"/>
                <a:gd name="T8" fmla="*/ 126 w 1632"/>
                <a:gd name="T9" fmla="*/ 0 h 252"/>
                <a:gd name="T10" fmla="*/ 0 w 1632"/>
                <a:gd name="T11" fmla="*/ 126 h 252"/>
                <a:gd name="T12" fmla="*/ 126 w 1632"/>
                <a:gd name="T13" fmla="*/ 252 h 252"/>
              </a:gdLst>
              <a:ahLst/>
              <a:cxnLst>
                <a:cxn ang="0">
                  <a:pos x="T0" y="T1"/>
                </a:cxn>
                <a:cxn ang="0">
                  <a:pos x="T2" y="T3"/>
                </a:cxn>
                <a:cxn ang="0">
                  <a:pos x="T4" y="T5"/>
                </a:cxn>
                <a:cxn ang="0">
                  <a:pos x="T6" y="T7"/>
                </a:cxn>
                <a:cxn ang="0">
                  <a:pos x="T8" y="T9"/>
                </a:cxn>
                <a:cxn ang="0">
                  <a:pos x="T10" y="T11"/>
                </a:cxn>
                <a:cxn ang="0">
                  <a:pos x="T12" y="T13"/>
                </a:cxn>
              </a:cxnLst>
              <a:rect l="0" t="0" r="r" b="b"/>
              <a:pathLst>
                <a:path w="1632" h="252">
                  <a:moveTo>
                    <a:pt x="126" y="252"/>
                  </a:moveTo>
                  <a:cubicBezTo>
                    <a:pt x="1506" y="252"/>
                    <a:pt x="1506" y="252"/>
                    <a:pt x="1506" y="252"/>
                  </a:cubicBezTo>
                  <a:cubicBezTo>
                    <a:pt x="1576" y="252"/>
                    <a:pt x="1632" y="196"/>
                    <a:pt x="1632" y="126"/>
                  </a:cubicBezTo>
                  <a:cubicBezTo>
                    <a:pt x="1632" y="57"/>
                    <a:pt x="1576" y="0"/>
                    <a:pt x="1506" y="0"/>
                  </a:cubicBezTo>
                  <a:cubicBezTo>
                    <a:pt x="126" y="0"/>
                    <a:pt x="126" y="0"/>
                    <a:pt x="126" y="0"/>
                  </a:cubicBezTo>
                  <a:cubicBezTo>
                    <a:pt x="56" y="0"/>
                    <a:pt x="0" y="57"/>
                    <a:pt x="0" y="126"/>
                  </a:cubicBezTo>
                  <a:cubicBezTo>
                    <a:pt x="0" y="196"/>
                    <a:pt x="56" y="252"/>
                    <a:pt x="126" y="2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34" name="Freeform 91">
              <a:extLst>
                <a:ext uri="{FF2B5EF4-FFF2-40B4-BE49-F238E27FC236}">
                  <a16:creationId xmlns:a16="http://schemas.microsoft.com/office/drawing/2014/main" id="{6D2FE549-BD21-45D8-AE83-4BF9EB9B8BF6}"/>
                </a:ext>
              </a:extLst>
            </p:cNvPr>
            <p:cNvSpPr>
              <a:spLocks/>
            </p:cNvSpPr>
            <p:nvPr/>
          </p:nvSpPr>
          <p:spPr bwMode="auto">
            <a:xfrm>
              <a:off x="3554" y="2809"/>
              <a:ext cx="25" cy="25"/>
            </a:xfrm>
            <a:custGeom>
              <a:avLst/>
              <a:gdLst>
                <a:gd name="T0" fmla="*/ 858 w 894"/>
                <a:gd name="T1" fmla="*/ 679 h 894"/>
                <a:gd name="T2" fmla="*/ 215 w 894"/>
                <a:gd name="T3" fmla="*/ 37 h 894"/>
                <a:gd name="T4" fmla="*/ 126 w 894"/>
                <a:gd name="T5" fmla="*/ 0 h 894"/>
                <a:gd name="T6" fmla="*/ 37 w 894"/>
                <a:gd name="T7" fmla="*/ 37 h 894"/>
                <a:gd name="T8" fmla="*/ 0 w 894"/>
                <a:gd name="T9" fmla="*/ 126 h 894"/>
                <a:gd name="T10" fmla="*/ 37 w 894"/>
                <a:gd name="T11" fmla="*/ 215 h 894"/>
                <a:gd name="T12" fmla="*/ 679 w 894"/>
                <a:gd name="T13" fmla="*/ 857 h 894"/>
                <a:gd name="T14" fmla="*/ 768 w 894"/>
                <a:gd name="T15" fmla="*/ 894 h 894"/>
                <a:gd name="T16" fmla="*/ 857 w 894"/>
                <a:gd name="T17" fmla="*/ 857 h 894"/>
                <a:gd name="T18" fmla="*/ 894 w 894"/>
                <a:gd name="T19" fmla="*/ 768 h 894"/>
                <a:gd name="T20" fmla="*/ 858 w 894"/>
                <a:gd name="T21" fmla="*/ 679 h 8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4" h="894">
                  <a:moveTo>
                    <a:pt x="858" y="679"/>
                  </a:moveTo>
                  <a:cubicBezTo>
                    <a:pt x="215" y="37"/>
                    <a:pt x="215" y="37"/>
                    <a:pt x="215" y="37"/>
                  </a:cubicBezTo>
                  <a:cubicBezTo>
                    <a:pt x="192" y="13"/>
                    <a:pt x="160" y="0"/>
                    <a:pt x="126" y="0"/>
                  </a:cubicBezTo>
                  <a:cubicBezTo>
                    <a:pt x="93" y="0"/>
                    <a:pt x="61" y="13"/>
                    <a:pt x="37" y="37"/>
                  </a:cubicBezTo>
                  <a:cubicBezTo>
                    <a:pt x="13" y="61"/>
                    <a:pt x="0" y="93"/>
                    <a:pt x="0" y="126"/>
                  </a:cubicBezTo>
                  <a:cubicBezTo>
                    <a:pt x="0" y="160"/>
                    <a:pt x="13" y="191"/>
                    <a:pt x="37" y="215"/>
                  </a:cubicBezTo>
                  <a:cubicBezTo>
                    <a:pt x="679" y="857"/>
                    <a:pt x="679" y="857"/>
                    <a:pt x="679" y="857"/>
                  </a:cubicBezTo>
                  <a:cubicBezTo>
                    <a:pt x="703" y="881"/>
                    <a:pt x="735" y="894"/>
                    <a:pt x="768" y="894"/>
                  </a:cubicBezTo>
                  <a:cubicBezTo>
                    <a:pt x="802" y="894"/>
                    <a:pt x="833" y="881"/>
                    <a:pt x="857" y="857"/>
                  </a:cubicBezTo>
                  <a:cubicBezTo>
                    <a:pt x="881" y="833"/>
                    <a:pt x="894" y="802"/>
                    <a:pt x="894" y="768"/>
                  </a:cubicBezTo>
                  <a:cubicBezTo>
                    <a:pt x="894" y="735"/>
                    <a:pt x="881" y="703"/>
                    <a:pt x="858" y="6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35" name="Freeform 92">
              <a:extLst>
                <a:ext uri="{FF2B5EF4-FFF2-40B4-BE49-F238E27FC236}">
                  <a16:creationId xmlns:a16="http://schemas.microsoft.com/office/drawing/2014/main" id="{F2F34AE7-B1A1-4491-9658-F8801E54E172}"/>
                </a:ext>
              </a:extLst>
            </p:cNvPr>
            <p:cNvSpPr>
              <a:spLocks/>
            </p:cNvSpPr>
            <p:nvPr/>
          </p:nvSpPr>
          <p:spPr bwMode="auto">
            <a:xfrm>
              <a:off x="3637" y="2771"/>
              <a:ext cx="8" cy="34"/>
            </a:xfrm>
            <a:custGeom>
              <a:avLst/>
              <a:gdLst>
                <a:gd name="T0" fmla="*/ 126 w 252"/>
                <a:gd name="T1" fmla="*/ 1194 h 1194"/>
                <a:gd name="T2" fmla="*/ 252 w 252"/>
                <a:gd name="T3" fmla="*/ 1068 h 1194"/>
                <a:gd name="T4" fmla="*/ 252 w 252"/>
                <a:gd name="T5" fmla="*/ 126 h 1194"/>
                <a:gd name="T6" fmla="*/ 126 w 252"/>
                <a:gd name="T7" fmla="*/ 0 h 1194"/>
                <a:gd name="T8" fmla="*/ 0 w 252"/>
                <a:gd name="T9" fmla="*/ 126 h 1194"/>
                <a:gd name="T10" fmla="*/ 0 w 252"/>
                <a:gd name="T11" fmla="*/ 1068 h 1194"/>
                <a:gd name="T12" fmla="*/ 126 w 252"/>
                <a:gd name="T13" fmla="*/ 1194 h 1194"/>
              </a:gdLst>
              <a:ahLst/>
              <a:cxnLst>
                <a:cxn ang="0">
                  <a:pos x="T0" y="T1"/>
                </a:cxn>
                <a:cxn ang="0">
                  <a:pos x="T2" y="T3"/>
                </a:cxn>
                <a:cxn ang="0">
                  <a:pos x="T4" y="T5"/>
                </a:cxn>
                <a:cxn ang="0">
                  <a:pos x="T6" y="T7"/>
                </a:cxn>
                <a:cxn ang="0">
                  <a:pos x="T8" y="T9"/>
                </a:cxn>
                <a:cxn ang="0">
                  <a:pos x="T10" y="T11"/>
                </a:cxn>
                <a:cxn ang="0">
                  <a:pos x="T12" y="T13"/>
                </a:cxn>
              </a:cxnLst>
              <a:rect l="0" t="0" r="r" b="b"/>
              <a:pathLst>
                <a:path w="252" h="1194">
                  <a:moveTo>
                    <a:pt x="126" y="1194"/>
                  </a:moveTo>
                  <a:cubicBezTo>
                    <a:pt x="195" y="1194"/>
                    <a:pt x="252" y="1138"/>
                    <a:pt x="252" y="1068"/>
                  </a:cubicBezTo>
                  <a:cubicBezTo>
                    <a:pt x="252" y="126"/>
                    <a:pt x="252" y="126"/>
                    <a:pt x="252" y="126"/>
                  </a:cubicBezTo>
                  <a:cubicBezTo>
                    <a:pt x="252" y="56"/>
                    <a:pt x="195" y="0"/>
                    <a:pt x="126" y="0"/>
                  </a:cubicBezTo>
                  <a:cubicBezTo>
                    <a:pt x="56" y="0"/>
                    <a:pt x="0" y="56"/>
                    <a:pt x="0" y="126"/>
                  </a:cubicBezTo>
                  <a:cubicBezTo>
                    <a:pt x="0" y="1068"/>
                    <a:pt x="0" y="1068"/>
                    <a:pt x="0" y="1068"/>
                  </a:cubicBezTo>
                  <a:cubicBezTo>
                    <a:pt x="0" y="1137"/>
                    <a:pt x="56" y="1194"/>
                    <a:pt x="126" y="119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36" name="Freeform 93">
              <a:extLst>
                <a:ext uri="{FF2B5EF4-FFF2-40B4-BE49-F238E27FC236}">
                  <a16:creationId xmlns:a16="http://schemas.microsoft.com/office/drawing/2014/main" id="{900135AE-254F-43B9-B088-1E31CA6EC4F6}"/>
                </a:ext>
              </a:extLst>
            </p:cNvPr>
            <p:cNvSpPr>
              <a:spLocks/>
            </p:cNvSpPr>
            <p:nvPr/>
          </p:nvSpPr>
          <p:spPr bwMode="auto">
            <a:xfrm>
              <a:off x="3540" y="2896"/>
              <a:ext cx="30" cy="7"/>
            </a:xfrm>
            <a:custGeom>
              <a:avLst/>
              <a:gdLst>
                <a:gd name="T0" fmla="*/ 129 w 1068"/>
                <a:gd name="T1" fmla="*/ 258 h 258"/>
                <a:gd name="T2" fmla="*/ 940 w 1068"/>
                <a:gd name="T3" fmla="*/ 258 h 258"/>
                <a:gd name="T4" fmla="*/ 1068 w 1068"/>
                <a:gd name="T5" fmla="*/ 129 h 258"/>
                <a:gd name="T6" fmla="*/ 940 w 1068"/>
                <a:gd name="T7" fmla="*/ 0 h 258"/>
                <a:gd name="T8" fmla="*/ 129 w 1068"/>
                <a:gd name="T9" fmla="*/ 0 h 258"/>
                <a:gd name="T10" fmla="*/ 0 w 1068"/>
                <a:gd name="T11" fmla="*/ 129 h 258"/>
                <a:gd name="T12" fmla="*/ 129 w 1068"/>
                <a:gd name="T13" fmla="*/ 258 h 258"/>
              </a:gdLst>
              <a:ahLst/>
              <a:cxnLst>
                <a:cxn ang="0">
                  <a:pos x="T0" y="T1"/>
                </a:cxn>
                <a:cxn ang="0">
                  <a:pos x="T2" y="T3"/>
                </a:cxn>
                <a:cxn ang="0">
                  <a:pos x="T4" y="T5"/>
                </a:cxn>
                <a:cxn ang="0">
                  <a:pos x="T6" y="T7"/>
                </a:cxn>
                <a:cxn ang="0">
                  <a:pos x="T8" y="T9"/>
                </a:cxn>
                <a:cxn ang="0">
                  <a:pos x="T10" y="T11"/>
                </a:cxn>
                <a:cxn ang="0">
                  <a:pos x="T12" y="T13"/>
                </a:cxn>
              </a:cxnLst>
              <a:rect l="0" t="0" r="r" b="b"/>
              <a:pathLst>
                <a:path w="1068" h="258">
                  <a:moveTo>
                    <a:pt x="129" y="258"/>
                  </a:moveTo>
                  <a:cubicBezTo>
                    <a:pt x="940" y="258"/>
                    <a:pt x="940" y="258"/>
                    <a:pt x="940" y="258"/>
                  </a:cubicBezTo>
                  <a:cubicBezTo>
                    <a:pt x="1011" y="258"/>
                    <a:pt x="1068" y="200"/>
                    <a:pt x="1068" y="129"/>
                  </a:cubicBezTo>
                  <a:cubicBezTo>
                    <a:pt x="1068" y="58"/>
                    <a:pt x="1010" y="0"/>
                    <a:pt x="940" y="0"/>
                  </a:cubicBezTo>
                  <a:cubicBezTo>
                    <a:pt x="129" y="0"/>
                    <a:pt x="129" y="0"/>
                    <a:pt x="129" y="0"/>
                  </a:cubicBezTo>
                  <a:cubicBezTo>
                    <a:pt x="58" y="0"/>
                    <a:pt x="0" y="58"/>
                    <a:pt x="0" y="129"/>
                  </a:cubicBezTo>
                  <a:cubicBezTo>
                    <a:pt x="0" y="200"/>
                    <a:pt x="58" y="258"/>
                    <a:pt x="129" y="2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37" name="Freeform 94">
              <a:extLst>
                <a:ext uri="{FF2B5EF4-FFF2-40B4-BE49-F238E27FC236}">
                  <a16:creationId xmlns:a16="http://schemas.microsoft.com/office/drawing/2014/main" id="{81883C22-7541-4F8C-B0BE-5F5791C499D1}"/>
                </a:ext>
              </a:extLst>
            </p:cNvPr>
            <p:cNvSpPr>
              <a:spLocks/>
            </p:cNvSpPr>
            <p:nvPr/>
          </p:nvSpPr>
          <p:spPr bwMode="auto">
            <a:xfrm>
              <a:off x="3716" y="2896"/>
              <a:ext cx="31" cy="7"/>
            </a:xfrm>
            <a:custGeom>
              <a:avLst/>
              <a:gdLst>
                <a:gd name="T0" fmla="*/ 129 w 1068"/>
                <a:gd name="T1" fmla="*/ 258 h 258"/>
                <a:gd name="T2" fmla="*/ 940 w 1068"/>
                <a:gd name="T3" fmla="*/ 258 h 258"/>
                <a:gd name="T4" fmla="*/ 1068 w 1068"/>
                <a:gd name="T5" fmla="*/ 129 h 258"/>
                <a:gd name="T6" fmla="*/ 940 w 1068"/>
                <a:gd name="T7" fmla="*/ 0 h 258"/>
                <a:gd name="T8" fmla="*/ 129 w 1068"/>
                <a:gd name="T9" fmla="*/ 0 h 258"/>
                <a:gd name="T10" fmla="*/ 0 w 1068"/>
                <a:gd name="T11" fmla="*/ 129 h 258"/>
                <a:gd name="T12" fmla="*/ 129 w 1068"/>
                <a:gd name="T13" fmla="*/ 258 h 258"/>
              </a:gdLst>
              <a:ahLst/>
              <a:cxnLst>
                <a:cxn ang="0">
                  <a:pos x="T0" y="T1"/>
                </a:cxn>
                <a:cxn ang="0">
                  <a:pos x="T2" y="T3"/>
                </a:cxn>
                <a:cxn ang="0">
                  <a:pos x="T4" y="T5"/>
                </a:cxn>
                <a:cxn ang="0">
                  <a:pos x="T6" y="T7"/>
                </a:cxn>
                <a:cxn ang="0">
                  <a:pos x="T8" y="T9"/>
                </a:cxn>
                <a:cxn ang="0">
                  <a:pos x="T10" y="T11"/>
                </a:cxn>
                <a:cxn ang="0">
                  <a:pos x="T12" y="T13"/>
                </a:cxn>
              </a:cxnLst>
              <a:rect l="0" t="0" r="r" b="b"/>
              <a:pathLst>
                <a:path w="1068" h="258">
                  <a:moveTo>
                    <a:pt x="129" y="258"/>
                  </a:moveTo>
                  <a:cubicBezTo>
                    <a:pt x="940" y="258"/>
                    <a:pt x="940" y="258"/>
                    <a:pt x="940" y="258"/>
                  </a:cubicBezTo>
                  <a:cubicBezTo>
                    <a:pt x="1010" y="258"/>
                    <a:pt x="1068" y="200"/>
                    <a:pt x="1068" y="129"/>
                  </a:cubicBezTo>
                  <a:cubicBezTo>
                    <a:pt x="1068" y="58"/>
                    <a:pt x="1010" y="0"/>
                    <a:pt x="940" y="0"/>
                  </a:cubicBezTo>
                  <a:cubicBezTo>
                    <a:pt x="129" y="0"/>
                    <a:pt x="129" y="0"/>
                    <a:pt x="129" y="0"/>
                  </a:cubicBezTo>
                  <a:cubicBezTo>
                    <a:pt x="58" y="0"/>
                    <a:pt x="0" y="58"/>
                    <a:pt x="0" y="129"/>
                  </a:cubicBezTo>
                  <a:cubicBezTo>
                    <a:pt x="0" y="200"/>
                    <a:pt x="58" y="258"/>
                    <a:pt x="129" y="2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38" name="Freeform 95">
              <a:extLst>
                <a:ext uri="{FF2B5EF4-FFF2-40B4-BE49-F238E27FC236}">
                  <a16:creationId xmlns:a16="http://schemas.microsoft.com/office/drawing/2014/main" id="{761A9059-4A56-4297-A825-FC180EF9EF52}"/>
                </a:ext>
              </a:extLst>
            </p:cNvPr>
            <p:cNvSpPr>
              <a:spLocks/>
            </p:cNvSpPr>
            <p:nvPr/>
          </p:nvSpPr>
          <p:spPr bwMode="auto">
            <a:xfrm>
              <a:off x="3701" y="2804"/>
              <a:ext cx="23" cy="24"/>
            </a:xfrm>
            <a:custGeom>
              <a:avLst/>
              <a:gdLst>
                <a:gd name="T0" fmla="*/ 829 w 829"/>
                <a:gd name="T1" fmla="*/ 150 h 814"/>
                <a:gd name="T2" fmla="*/ 785 w 829"/>
                <a:gd name="T3" fmla="*/ 44 h 814"/>
                <a:gd name="T4" fmla="*/ 679 w 829"/>
                <a:gd name="T5" fmla="*/ 0 h 814"/>
                <a:gd name="T6" fmla="*/ 572 w 829"/>
                <a:gd name="T7" fmla="*/ 44 h 814"/>
                <a:gd name="T8" fmla="*/ 59 w 829"/>
                <a:gd name="T9" fmla="*/ 557 h 814"/>
                <a:gd name="T10" fmla="*/ 59 w 829"/>
                <a:gd name="T11" fmla="*/ 770 h 814"/>
                <a:gd name="T12" fmla="*/ 165 w 829"/>
                <a:gd name="T13" fmla="*/ 814 h 814"/>
                <a:gd name="T14" fmla="*/ 271 w 829"/>
                <a:gd name="T15" fmla="*/ 770 h 814"/>
                <a:gd name="T16" fmla="*/ 785 w 829"/>
                <a:gd name="T17" fmla="*/ 256 h 814"/>
                <a:gd name="T18" fmla="*/ 829 w 829"/>
                <a:gd name="T19" fmla="*/ 150 h 8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9" h="814">
                  <a:moveTo>
                    <a:pt x="829" y="150"/>
                  </a:moveTo>
                  <a:cubicBezTo>
                    <a:pt x="829" y="110"/>
                    <a:pt x="813" y="72"/>
                    <a:pt x="785" y="44"/>
                  </a:cubicBezTo>
                  <a:cubicBezTo>
                    <a:pt x="757" y="15"/>
                    <a:pt x="719" y="0"/>
                    <a:pt x="679" y="0"/>
                  </a:cubicBezTo>
                  <a:cubicBezTo>
                    <a:pt x="638" y="0"/>
                    <a:pt x="601" y="15"/>
                    <a:pt x="572" y="44"/>
                  </a:cubicBezTo>
                  <a:cubicBezTo>
                    <a:pt x="59" y="557"/>
                    <a:pt x="59" y="557"/>
                    <a:pt x="59" y="557"/>
                  </a:cubicBezTo>
                  <a:cubicBezTo>
                    <a:pt x="0" y="616"/>
                    <a:pt x="0" y="711"/>
                    <a:pt x="59" y="770"/>
                  </a:cubicBezTo>
                  <a:cubicBezTo>
                    <a:pt x="87" y="798"/>
                    <a:pt x="125" y="814"/>
                    <a:pt x="165" y="814"/>
                  </a:cubicBezTo>
                  <a:cubicBezTo>
                    <a:pt x="205" y="814"/>
                    <a:pt x="243" y="798"/>
                    <a:pt x="271" y="770"/>
                  </a:cubicBezTo>
                  <a:cubicBezTo>
                    <a:pt x="785" y="256"/>
                    <a:pt x="785" y="256"/>
                    <a:pt x="785" y="256"/>
                  </a:cubicBezTo>
                  <a:cubicBezTo>
                    <a:pt x="813" y="228"/>
                    <a:pt x="829" y="190"/>
                    <a:pt x="829" y="15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39" name="Freeform 96">
              <a:extLst>
                <a:ext uri="{FF2B5EF4-FFF2-40B4-BE49-F238E27FC236}">
                  <a16:creationId xmlns:a16="http://schemas.microsoft.com/office/drawing/2014/main" id="{D8941849-D8FD-4E41-AEE6-CC27A4B238CE}"/>
                </a:ext>
              </a:extLst>
            </p:cNvPr>
            <p:cNvSpPr>
              <a:spLocks/>
            </p:cNvSpPr>
            <p:nvPr/>
          </p:nvSpPr>
          <p:spPr bwMode="auto">
            <a:xfrm>
              <a:off x="3585" y="2821"/>
              <a:ext cx="112" cy="124"/>
            </a:xfrm>
            <a:custGeom>
              <a:avLst/>
              <a:gdLst>
                <a:gd name="T0" fmla="*/ 3665 w 3924"/>
                <a:gd name="T1" fmla="*/ 2938 h 4333"/>
                <a:gd name="T2" fmla="*/ 3924 w 3924"/>
                <a:gd name="T3" fmla="*/ 1962 h 4333"/>
                <a:gd name="T4" fmla="*/ 1962 w 3924"/>
                <a:gd name="T5" fmla="*/ 0 h 4333"/>
                <a:gd name="T6" fmla="*/ 0 w 3924"/>
                <a:gd name="T7" fmla="*/ 1962 h 4333"/>
                <a:gd name="T8" fmla="*/ 820 w 3924"/>
                <a:gd name="T9" fmla="*/ 3546 h 4333"/>
                <a:gd name="T10" fmla="*/ 841 w 3924"/>
                <a:gd name="T11" fmla="*/ 3559 h 4333"/>
                <a:gd name="T12" fmla="*/ 848 w 3924"/>
                <a:gd name="T13" fmla="*/ 3564 h 4333"/>
                <a:gd name="T14" fmla="*/ 907 w 3924"/>
                <a:gd name="T15" fmla="*/ 3601 h 4333"/>
                <a:gd name="T16" fmla="*/ 901 w 3924"/>
                <a:gd name="T17" fmla="*/ 4166 h 4333"/>
                <a:gd name="T18" fmla="*/ 944 w 3924"/>
                <a:gd name="T19" fmla="*/ 4307 h 4333"/>
                <a:gd name="T20" fmla="*/ 1091 w 3924"/>
                <a:gd name="T21" fmla="*/ 4333 h 4333"/>
                <a:gd name="T22" fmla="*/ 1112 w 3924"/>
                <a:gd name="T23" fmla="*/ 4333 h 4333"/>
                <a:gd name="T24" fmla="*/ 2788 w 3924"/>
                <a:gd name="T25" fmla="*/ 4333 h 4333"/>
                <a:gd name="T26" fmla="*/ 2937 w 3924"/>
                <a:gd name="T27" fmla="*/ 4212 h 4333"/>
                <a:gd name="T28" fmla="*/ 2788 w 3924"/>
                <a:gd name="T29" fmla="*/ 4086 h 4333"/>
                <a:gd name="T30" fmla="*/ 1155 w 3924"/>
                <a:gd name="T31" fmla="*/ 4086 h 4333"/>
                <a:gd name="T32" fmla="*/ 1159 w 3924"/>
                <a:gd name="T33" fmla="*/ 3546 h 4333"/>
                <a:gd name="T34" fmla="*/ 1040 w 3924"/>
                <a:gd name="T35" fmla="*/ 3404 h 4333"/>
                <a:gd name="T36" fmla="*/ 1006 w 3924"/>
                <a:gd name="T37" fmla="*/ 3398 h 4333"/>
                <a:gd name="T38" fmla="*/ 980 w 3924"/>
                <a:gd name="T39" fmla="*/ 3374 h 4333"/>
                <a:gd name="T40" fmla="*/ 934 w 3924"/>
                <a:gd name="T41" fmla="*/ 3338 h 4333"/>
                <a:gd name="T42" fmla="*/ 931 w 3924"/>
                <a:gd name="T43" fmla="*/ 3336 h 4333"/>
                <a:gd name="T44" fmla="*/ 430 w 3924"/>
                <a:gd name="T45" fmla="*/ 2729 h 4333"/>
                <a:gd name="T46" fmla="*/ 248 w 3924"/>
                <a:gd name="T47" fmla="*/ 1962 h 4333"/>
                <a:gd name="T48" fmla="*/ 1961 w 3924"/>
                <a:gd name="T49" fmla="*/ 249 h 4333"/>
                <a:gd name="T50" fmla="*/ 3674 w 3924"/>
                <a:gd name="T51" fmla="*/ 1962 h 4333"/>
                <a:gd name="T52" fmla="*/ 3448 w 3924"/>
                <a:gd name="T53" fmla="*/ 2814 h 4333"/>
                <a:gd name="T54" fmla="*/ 3494 w 3924"/>
                <a:gd name="T55" fmla="*/ 2984 h 4333"/>
                <a:gd name="T56" fmla="*/ 3556 w 3924"/>
                <a:gd name="T57" fmla="*/ 3000 h 4333"/>
                <a:gd name="T58" fmla="*/ 3665 w 3924"/>
                <a:gd name="T59" fmla="*/ 2938 h 4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924" h="4333">
                  <a:moveTo>
                    <a:pt x="3665" y="2938"/>
                  </a:moveTo>
                  <a:cubicBezTo>
                    <a:pt x="3834" y="2642"/>
                    <a:pt x="3924" y="2305"/>
                    <a:pt x="3924" y="1962"/>
                  </a:cubicBezTo>
                  <a:cubicBezTo>
                    <a:pt x="3924" y="880"/>
                    <a:pt x="3044" y="0"/>
                    <a:pt x="1962" y="0"/>
                  </a:cubicBezTo>
                  <a:cubicBezTo>
                    <a:pt x="880" y="0"/>
                    <a:pt x="0" y="880"/>
                    <a:pt x="0" y="1962"/>
                  </a:cubicBezTo>
                  <a:cubicBezTo>
                    <a:pt x="0" y="2566"/>
                    <a:pt x="314" y="3173"/>
                    <a:pt x="820" y="3546"/>
                  </a:cubicBezTo>
                  <a:cubicBezTo>
                    <a:pt x="825" y="3550"/>
                    <a:pt x="836" y="3557"/>
                    <a:pt x="841" y="3559"/>
                  </a:cubicBezTo>
                  <a:cubicBezTo>
                    <a:pt x="844" y="3561"/>
                    <a:pt x="846" y="3563"/>
                    <a:pt x="848" y="3564"/>
                  </a:cubicBezTo>
                  <a:cubicBezTo>
                    <a:pt x="907" y="3601"/>
                    <a:pt x="907" y="3601"/>
                    <a:pt x="907" y="3601"/>
                  </a:cubicBezTo>
                  <a:cubicBezTo>
                    <a:pt x="901" y="4166"/>
                    <a:pt x="901" y="4166"/>
                    <a:pt x="901" y="4166"/>
                  </a:cubicBezTo>
                  <a:cubicBezTo>
                    <a:pt x="900" y="4230"/>
                    <a:pt x="915" y="4278"/>
                    <a:pt x="944" y="4307"/>
                  </a:cubicBezTo>
                  <a:cubicBezTo>
                    <a:pt x="970" y="4333"/>
                    <a:pt x="1058" y="4333"/>
                    <a:pt x="1091" y="4333"/>
                  </a:cubicBezTo>
                  <a:cubicBezTo>
                    <a:pt x="1112" y="4333"/>
                    <a:pt x="1112" y="4333"/>
                    <a:pt x="1112" y="4333"/>
                  </a:cubicBezTo>
                  <a:cubicBezTo>
                    <a:pt x="2788" y="4333"/>
                    <a:pt x="2788" y="4333"/>
                    <a:pt x="2788" y="4333"/>
                  </a:cubicBezTo>
                  <a:cubicBezTo>
                    <a:pt x="2857" y="4333"/>
                    <a:pt x="2937" y="4301"/>
                    <a:pt x="2937" y="4212"/>
                  </a:cubicBezTo>
                  <a:cubicBezTo>
                    <a:pt x="2937" y="4125"/>
                    <a:pt x="2862" y="4086"/>
                    <a:pt x="2788" y="4086"/>
                  </a:cubicBezTo>
                  <a:cubicBezTo>
                    <a:pt x="1155" y="4086"/>
                    <a:pt x="1155" y="4086"/>
                    <a:pt x="1155" y="4086"/>
                  </a:cubicBezTo>
                  <a:cubicBezTo>
                    <a:pt x="1159" y="3546"/>
                    <a:pt x="1159" y="3546"/>
                    <a:pt x="1159" y="3546"/>
                  </a:cubicBezTo>
                  <a:cubicBezTo>
                    <a:pt x="1160" y="3476"/>
                    <a:pt x="1110" y="3416"/>
                    <a:pt x="1040" y="3404"/>
                  </a:cubicBezTo>
                  <a:cubicBezTo>
                    <a:pt x="1006" y="3398"/>
                    <a:pt x="1006" y="3398"/>
                    <a:pt x="1006" y="3398"/>
                  </a:cubicBezTo>
                  <a:cubicBezTo>
                    <a:pt x="980" y="3374"/>
                    <a:pt x="980" y="3374"/>
                    <a:pt x="980" y="3374"/>
                  </a:cubicBezTo>
                  <a:cubicBezTo>
                    <a:pt x="974" y="3369"/>
                    <a:pt x="947" y="3349"/>
                    <a:pt x="934" y="3338"/>
                  </a:cubicBezTo>
                  <a:cubicBezTo>
                    <a:pt x="931" y="3336"/>
                    <a:pt x="931" y="3336"/>
                    <a:pt x="931" y="3336"/>
                  </a:cubicBezTo>
                  <a:cubicBezTo>
                    <a:pt x="721" y="3173"/>
                    <a:pt x="548" y="2963"/>
                    <a:pt x="430" y="2729"/>
                  </a:cubicBezTo>
                  <a:cubicBezTo>
                    <a:pt x="310" y="2488"/>
                    <a:pt x="248" y="2230"/>
                    <a:pt x="248" y="1962"/>
                  </a:cubicBezTo>
                  <a:cubicBezTo>
                    <a:pt x="248" y="1018"/>
                    <a:pt x="1017" y="249"/>
                    <a:pt x="1961" y="249"/>
                  </a:cubicBezTo>
                  <a:cubicBezTo>
                    <a:pt x="2906" y="249"/>
                    <a:pt x="3674" y="1018"/>
                    <a:pt x="3674" y="1962"/>
                  </a:cubicBezTo>
                  <a:cubicBezTo>
                    <a:pt x="3674" y="2262"/>
                    <a:pt x="3596" y="2556"/>
                    <a:pt x="3448" y="2814"/>
                  </a:cubicBezTo>
                  <a:cubicBezTo>
                    <a:pt x="3414" y="2873"/>
                    <a:pt x="3435" y="2949"/>
                    <a:pt x="3494" y="2984"/>
                  </a:cubicBezTo>
                  <a:cubicBezTo>
                    <a:pt x="3514" y="2995"/>
                    <a:pt x="3534" y="3000"/>
                    <a:pt x="3556" y="3000"/>
                  </a:cubicBezTo>
                  <a:cubicBezTo>
                    <a:pt x="3601" y="3000"/>
                    <a:pt x="3642" y="2976"/>
                    <a:pt x="3665" y="29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40" name="Freeform 97">
              <a:extLst>
                <a:ext uri="{FF2B5EF4-FFF2-40B4-BE49-F238E27FC236}">
                  <a16:creationId xmlns:a16="http://schemas.microsoft.com/office/drawing/2014/main" id="{061E390D-EA06-4BF7-B7F7-2EB79FF75EE3}"/>
                </a:ext>
              </a:extLst>
            </p:cNvPr>
            <p:cNvSpPr>
              <a:spLocks/>
            </p:cNvSpPr>
            <p:nvPr/>
          </p:nvSpPr>
          <p:spPr bwMode="auto">
            <a:xfrm>
              <a:off x="3610" y="2847"/>
              <a:ext cx="19" cy="54"/>
            </a:xfrm>
            <a:custGeom>
              <a:avLst/>
              <a:gdLst>
                <a:gd name="T0" fmla="*/ 547 w 677"/>
                <a:gd name="T1" fmla="*/ 0 h 1889"/>
                <a:gd name="T2" fmla="*/ 471 w 677"/>
                <a:gd name="T3" fmla="*/ 25 h 1889"/>
                <a:gd name="T4" fmla="*/ 0 w 677"/>
                <a:gd name="T5" fmla="*/ 973 h 1889"/>
                <a:gd name="T6" fmla="*/ 394 w 677"/>
                <a:gd name="T7" fmla="*/ 1857 h 1889"/>
                <a:gd name="T8" fmla="*/ 478 w 677"/>
                <a:gd name="T9" fmla="*/ 1889 h 1889"/>
                <a:gd name="T10" fmla="*/ 572 w 677"/>
                <a:gd name="T11" fmla="*/ 1848 h 1889"/>
                <a:gd name="T12" fmla="*/ 604 w 677"/>
                <a:gd name="T13" fmla="*/ 1757 h 1889"/>
                <a:gd name="T14" fmla="*/ 563 w 677"/>
                <a:gd name="T15" fmla="*/ 1670 h 1889"/>
                <a:gd name="T16" fmla="*/ 252 w 677"/>
                <a:gd name="T17" fmla="*/ 973 h 1889"/>
                <a:gd name="T18" fmla="*/ 623 w 677"/>
                <a:gd name="T19" fmla="*/ 226 h 1889"/>
                <a:gd name="T20" fmla="*/ 672 w 677"/>
                <a:gd name="T21" fmla="*/ 143 h 1889"/>
                <a:gd name="T22" fmla="*/ 648 w 677"/>
                <a:gd name="T23" fmla="*/ 50 h 1889"/>
                <a:gd name="T24" fmla="*/ 547 w 677"/>
                <a:gd name="T25" fmla="*/ 0 h 18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77" h="1889">
                  <a:moveTo>
                    <a:pt x="547" y="0"/>
                  </a:moveTo>
                  <a:cubicBezTo>
                    <a:pt x="527" y="0"/>
                    <a:pt x="499" y="4"/>
                    <a:pt x="471" y="25"/>
                  </a:cubicBezTo>
                  <a:cubicBezTo>
                    <a:pt x="172" y="252"/>
                    <a:pt x="0" y="598"/>
                    <a:pt x="0" y="973"/>
                  </a:cubicBezTo>
                  <a:cubicBezTo>
                    <a:pt x="0" y="1309"/>
                    <a:pt x="144" y="1632"/>
                    <a:pt x="394" y="1857"/>
                  </a:cubicBezTo>
                  <a:cubicBezTo>
                    <a:pt x="424" y="1884"/>
                    <a:pt x="456" y="1889"/>
                    <a:pt x="478" y="1889"/>
                  </a:cubicBezTo>
                  <a:cubicBezTo>
                    <a:pt x="514" y="1889"/>
                    <a:pt x="548" y="1874"/>
                    <a:pt x="572" y="1848"/>
                  </a:cubicBezTo>
                  <a:cubicBezTo>
                    <a:pt x="594" y="1822"/>
                    <a:pt x="606" y="1790"/>
                    <a:pt x="604" y="1757"/>
                  </a:cubicBezTo>
                  <a:cubicBezTo>
                    <a:pt x="603" y="1723"/>
                    <a:pt x="588" y="1692"/>
                    <a:pt x="563" y="1670"/>
                  </a:cubicBezTo>
                  <a:cubicBezTo>
                    <a:pt x="365" y="1492"/>
                    <a:pt x="252" y="1238"/>
                    <a:pt x="252" y="973"/>
                  </a:cubicBezTo>
                  <a:cubicBezTo>
                    <a:pt x="252" y="678"/>
                    <a:pt x="387" y="405"/>
                    <a:pt x="623" y="226"/>
                  </a:cubicBezTo>
                  <a:cubicBezTo>
                    <a:pt x="651" y="206"/>
                    <a:pt x="668" y="176"/>
                    <a:pt x="672" y="143"/>
                  </a:cubicBezTo>
                  <a:cubicBezTo>
                    <a:pt x="677" y="110"/>
                    <a:pt x="668" y="77"/>
                    <a:pt x="648" y="50"/>
                  </a:cubicBezTo>
                  <a:cubicBezTo>
                    <a:pt x="623" y="18"/>
                    <a:pt x="587" y="0"/>
                    <a:pt x="54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41" name="Freeform 98">
              <a:extLst>
                <a:ext uri="{FF2B5EF4-FFF2-40B4-BE49-F238E27FC236}">
                  <a16:creationId xmlns:a16="http://schemas.microsoft.com/office/drawing/2014/main" id="{01CC7B3E-38B3-4E31-A9D3-4A2C65A91BA5}"/>
                </a:ext>
              </a:extLst>
            </p:cNvPr>
            <p:cNvSpPr>
              <a:spLocks/>
            </p:cNvSpPr>
            <p:nvPr/>
          </p:nvSpPr>
          <p:spPr bwMode="auto">
            <a:xfrm>
              <a:off x="3616" y="2972"/>
              <a:ext cx="47" cy="7"/>
            </a:xfrm>
            <a:custGeom>
              <a:avLst/>
              <a:gdLst>
                <a:gd name="T0" fmla="*/ 128 w 1635"/>
                <a:gd name="T1" fmla="*/ 254 h 254"/>
                <a:gd name="T2" fmla="*/ 1508 w 1635"/>
                <a:gd name="T3" fmla="*/ 254 h 254"/>
                <a:gd name="T4" fmla="*/ 1635 w 1635"/>
                <a:gd name="T5" fmla="*/ 127 h 254"/>
                <a:gd name="T6" fmla="*/ 1508 w 1635"/>
                <a:gd name="T7" fmla="*/ 0 h 254"/>
                <a:gd name="T8" fmla="*/ 128 w 1635"/>
                <a:gd name="T9" fmla="*/ 0 h 254"/>
                <a:gd name="T10" fmla="*/ 0 w 1635"/>
                <a:gd name="T11" fmla="*/ 127 h 254"/>
                <a:gd name="T12" fmla="*/ 128 w 1635"/>
                <a:gd name="T13" fmla="*/ 254 h 254"/>
              </a:gdLst>
              <a:ahLst/>
              <a:cxnLst>
                <a:cxn ang="0">
                  <a:pos x="T0" y="T1"/>
                </a:cxn>
                <a:cxn ang="0">
                  <a:pos x="T2" y="T3"/>
                </a:cxn>
                <a:cxn ang="0">
                  <a:pos x="T4" y="T5"/>
                </a:cxn>
                <a:cxn ang="0">
                  <a:pos x="T6" y="T7"/>
                </a:cxn>
                <a:cxn ang="0">
                  <a:pos x="T8" y="T9"/>
                </a:cxn>
                <a:cxn ang="0">
                  <a:pos x="T10" y="T11"/>
                </a:cxn>
                <a:cxn ang="0">
                  <a:pos x="T12" y="T13"/>
                </a:cxn>
              </a:cxnLst>
              <a:rect l="0" t="0" r="r" b="b"/>
              <a:pathLst>
                <a:path w="1635" h="254">
                  <a:moveTo>
                    <a:pt x="128" y="254"/>
                  </a:moveTo>
                  <a:cubicBezTo>
                    <a:pt x="1508" y="254"/>
                    <a:pt x="1508" y="254"/>
                    <a:pt x="1508" y="254"/>
                  </a:cubicBezTo>
                  <a:cubicBezTo>
                    <a:pt x="1578" y="254"/>
                    <a:pt x="1635" y="197"/>
                    <a:pt x="1635" y="127"/>
                  </a:cubicBezTo>
                  <a:cubicBezTo>
                    <a:pt x="1635" y="57"/>
                    <a:pt x="1578" y="0"/>
                    <a:pt x="1508" y="0"/>
                  </a:cubicBezTo>
                  <a:cubicBezTo>
                    <a:pt x="128" y="0"/>
                    <a:pt x="128" y="0"/>
                    <a:pt x="128" y="0"/>
                  </a:cubicBezTo>
                  <a:cubicBezTo>
                    <a:pt x="58" y="0"/>
                    <a:pt x="0" y="57"/>
                    <a:pt x="0" y="127"/>
                  </a:cubicBezTo>
                  <a:cubicBezTo>
                    <a:pt x="0" y="197"/>
                    <a:pt x="58" y="254"/>
                    <a:pt x="128" y="2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42" name="Freeform 99">
              <a:extLst>
                <a:ext uri="{FF2B5EF4-FFF2-40B4-BE49-F238E27FC236}">
                  <a16:creationId xmlns:a16="http://schemas.microsoft.com/office/drawing/2014/main" id="{B0880851-039C-4C2D-9711-F746B6CBDF77}"/>
                </a:ext>
              </a:extLst>
            </p:cNvPr>
            <p:cNvSpPr>
              <a:spLocks noEditPoints="1"/>
            </p:cNvSpPr>
            <p:nvPr/>
          </p:nvSpPr>
          <p:spPr bwMode="auto">
            <a:xfrm>
              <a:off x="3435" y="2643"/>
              <a:ext cx="185" cy="121"/>
            </a:xfrm>
            <a:custGeom>
              <a:avLst/>
              <a:gdLst>
                <a:gd name="T0" fmla="*/ 6377 w 6491"/>
                <a:gd name="T1" fmla="*/ 4216 h 4217"/>
                <a:gd name="T2" fmla="*/ 6263 w 6491"/>
                <a:gd name="T3" fmla="*/ 4102 h 4217"/>
                <a:gd name="T4" fmla="*/ 6263 w 6491"/>
                <a:gd name="T5" fmla="*/ 1418 h 4217"/>
                <a:gd name="T6" fmla="*/ 5068 w 6491"/>
                <a:gd name="T7" fmla="*/ 1853 h 4217"/>
                <a:gd name="T8" fmla="*/ 5068 w 6491"/>
                <a:gd name="T9" fmla="*/ 3533 h 4217"/>
                <a:gd name="T10" fmla="*/ 5022 w 6491"/>
                <a:gd name="T11" fmla="*/ 3625 h 4217"/>
                <a:gd name="T12" fmla="*/ 4500 w 6491"/>
                <a:gd name="T13" fmla="*/ 3921 h 4217"/>
                <a:gd name="T14" fmla="*/ 3938 w 6491"/>
                <a:gd name="T15" fmla="*/ 4124 h 4217"/>
                <a:gd name="T16" fmla="*/ 3246 w 6491"/>
                <a:gd name="T17" fmla="*/ 4217 h 4217"/>
                <a:gd name="T18" fmla="*/ 2554 w 6491"/>
                <a:gd name="T19" fmla="*/ 4124 h 4217"/>
                <a:gd name="T20" fmla="*/ 1992 w 6491"/>
                <a:gd name="T21" fmla="*/ 3921 h 4217"/>
                <a:gd name="T22" fmla="*/ 1470 w 6491"/>
                <a:gd name="T23" fmla="*/ 3625 h 4217"/>
                <a:gd name="T24" fmla="*/ 1424 w 6491"/>
                <a:gd name="T25" fmla="*/ 3533 h 4217"/>
                <a:gd name="T26" fmla="*/ 1424 w 6491"/>
                <a:gd name="T27" fmla="*/ 1853 h 4217"/>
                <a:gd name="T28" fmla="*/ 75 w 6491"/>
                <a:gd name="T29" fmla="*/ 1362 h 4217"/>
                <a:gd name="T30" fmla="*/ 0 w 6491"/>
                <a:gd name="T31" fmla="*/ 1255 h 4217"/>
                <a:gd name="T32" fmla="*/ 75 w 6491"/>
                <a:gd name="T33" fmla="*/ 1148 h 4217"/>
                <a:gd name="T34" fmla="*/ 3207 w 6491"/>
                <a:gd name="T35" fmla="*/ 9 h 4217"/>
                <a:gd name="T36" fmla="*/ 3285 w 6491"/>
                <a:gd name="T37" fmla="*/ 9 h 4217"/>
                <a:gd name="T38" fmla="*/ 6413 w 6491"/>
                <a:gd name="T39" fmla="*/ 1147 h 4217"/>
                <a:gd name="T40" fmla="*/ 6445 w 6491"/>
                <a:gd name="T41" fmla="*/ 1163 h 4217"/>
                <a:gd name="T42" fmla="*/ 6462 w 6491"/>
                <a:gd name="T43" fmla="*/ 1179 h 4217"/>
                <a:gd name="T44" fmla="*/ 6491 w 6491"/>
                <a:gd name="T45" fmla="*/ 1254 h 4217"/>
                <a:gd name="T46" fmla="*/ 6491 w 6491"/>
                <a:gd name="T47" fmla="*/ 1254 h 4217"/>
                <a:gd name="T48" fmla="*/ 6491 w 6491"/>
                <a:gd name="T49" fmla="*/ 1255 h 4217"/>
                <a:gd name="T50" fmla="*/ 6491 w 6491"/>
                <a:gd name="T51" fmla="*/ 1255 h 4217"/>
                <a:gd name="T52" fmla="*/ 6491 w 6491"/>
                <a:gd name="T53" fmla="*/ 4101 h 4217"/>
                <a:gd name="T54" fmla="*/ 6377 w 6491"/>
                <a:gd name="T55" fmla="*/ 4216 h 4217"/>
                <a:gd name="T56" fmla="*/ 1652 w 6491"/>
                <a:gd name="T57" fmla="*/ 3473 h 4217"/>
                <a:gd name="T58" fmla="*/ 2093 w 6491"/>
                <a:gd name="T59" fmla="*/ 3716 h 4217"/>
                <a:gd name="T60" fmla="*/ 3246 w 6491"/>
                <a:gd name="T61" fmla="*/ 3988 h 4217"/>
                <a:gd name="T62" fmla="*/ 4840 w 6491"/>
                <a:gd name="T63" fmla="*/ 3473 h 4217"/>
                <a:gd name="T64" fmla="*/ 4840 w 6491"/>
                <a:gd name="T65" fmla="*/ 1935 h 4217"/>
                <a:gd name="T66" fmla="*/ 3285 w 6491"/>
                <a:gd name="T67" fmla="*/ 2501 h 4217"/>
                <a:gd name="T68" fmla="*/ 3207 w 6491"/>
                <a:gd name="T69" fmla="*/ 2501 h 4217"/>
                <a:gd name="T70" fmla="*/ 1652 w 6491"/>
                <a:gd name="T71" fmla="*/ 1935 h 4217"/>
                <a:gd name="T72" fmla="*/ 1652 w 6491"/>
                <a:gd name="T73" fmla="*/ 3473 h 4217"/>
                <a:gd name="T74" fmla="*/ 448 w 6491"/>
                <a:gd name="T75" fmla="*/ 1255 h 4217"/>
                <a:gd name="T76" fmla="*/ 3246 w 6491"/>
                <a:gd name="T77" fmla="*/ 2273 h 4217"/>
                <a:gd name="T78" fmla="*/ 6044 w 6491"/>
                <a:gd name="T79" fmla="*/ 1255 h 4217"/>
                <a:gd name="T80" fmla="*/ 3246 w 6491"/>
                <a:gd name="T81" fmla="*/ 237 h 4217"/>
                <a:gd name="T82" fmla="*/ 448 w 6491"/>
                <a:gd name="T83" fmla="*/ 1255 h 4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491" h="4217">
                  <a:moveTo>
                    <a:pt x="6377" y="4216"/>
                  </a:moveTo>
                  <a:cubicBezTo>
                    <a:pt x="6314" y="4216"/>
                    <a:pt x="6263" y="4165"/>
                    <a:pt x="6263" y="4102"/>
                  </a:cubicBezTo>
                  <a:cubicBezTo>
                    <a:pt x="6263" y="1418"/>
                    <a:pt x="6263" y="1418"/>
                    <a:pt x="6263" y="1418"/>
                  </a:cubicBezTo>
                  <a:cubicBezTo>
                    <a:pt x="5068" y="1853"/>
                    <a:pt x="5068" y="1853"/>
                    <a:pt x="5068" y="1853"/>
                  </a:cubicBezTo>
                  <a:cubicBezTo>
                    <a:pt x="5068" y="3533"/>
                    <a:pt x="5068" y="3533"/>
                    <a:pt x="5068" y="3533"/>
                  </a:cubicBezTo>
                  <a:cubicBezTo>
                    <a:pt x="5068" y="3569"/>
                    <a:pt x="5051" y="3603"/>
                    <a:pt x="5022" y="3625"/>
                  </a:cubicBezTo>
                  <a:cubicBezTo>
                    <a:pt x="5013" y="3631"/>
                    <a:pt x="4817" y="3776"/>
                    <a:pt x="4500" y="3921"/>
                  </a:cubicBezTo>
                  <a:cubicBezTo>
                    <a:pt x="4314" y="4007"/>
                    <a:pt x="4125" y="4075"/>
                    <a:pt x="3938" y="4124"/>
                  </a:cubicBezTo>
                  <a:cubicBezTo>
                    <a:pt x="3703" y="4185"/>
                    <a:pt x="3470" y="4217"/>
                    <a:pt x="3246" y="4217"/>
                  </a:cubicBezTo>
                  <a:cubicBezTo>
                    <a:pt x="3022" y="4217"/>
                    <a:pt x="2789" y="4185"/>
                    <a:pt x="2554" y="4124"/>
                  </a:cubicBezTo>
                  <a:cubicBezTo>
                    <a:pt x="2367" y="4075"/>
                    <a:pt x="2178" y="4007"/>
                    <a:pt x="1992" y="3921"/>
                  </a:cubicBezTo>
                  <a:cubicBezTo>
                    <a:pt x="1675" y="3776"/>
                    <a:pt x="1478" y="3631"/>
                    <a:pt x="1470" y="3625"/>
                  </a:cubicBezTo>
                  <a:cubicBezTo>
                    <a:pt x="1441" y="3603"/>
                    <a:pt x="1424" y="3569"/>
                    <a:pt x="1424" y="3533"/>
                  </a:cubicBezTo>
                  <a:cubicBezTo>
                    <a:pt x="1424" y="1853"/>
                    <a:pt x="1424" y="1853"/>
                    <a:pt x="1424" y="1853"/>
                  </a:cubicBezTo>
                  <a:cubicBezTo>
                    <a:pt x="75" y="1362"/>
                    <a:pt x="75" y="1362"/>
                    <a:pt x="75" y="1362"/>
                  </a:cubicBezTo>
                  <a:cubicBezTo>
                    <a:pt x="30" y="1346"/>
                    <a:pt x="0" y="1303"/>
                    <a:pt x="0" y="1255"/>
                  </a:cubicBezTo>
                  <a:cubicBezTo>
                    <a:pt x="0" y="1207"/>
                    <a:pt x="30" y="1164"/>
                    <a:pt x="75" y="1148"/>
                  </a:cubicBezTo>
                  <a:cubicBezTo>
                    <a:pt x="3207" y="9"/>
                    <a:pt x="3207" y="9"/>
                    <a:pt x="3207" y="9"/>
                  </a:cubicBezTo>
                  <a:cubicBezTo>
                    <a:pt x="3232" y="0"/>
                    <a:pt x="3259" y="0"/>
                    <a:pt x="3285" y="9"/>
                  </a:cubicBezTo>
                  <a:cubicBezTo>
                    <a:pt x="6413" y="1147"/>
                    <a:pt x="6413" y="1147"/>
                    <a:pt x="6413" y="1147"/>
                  </a:cubicBezTo>
                  <a:cubicBezTo>
                    <a:pt x="6425" y="1151"/>
                    <a:pt x="6436" y="1156"/>
                    <a:pt x="6445" y="1163"/>
                  </a:cubicBezTo>
                  <a:cubicBezTo>
                    <a:pt x="6451" y="1168"/>
                    <a:pt x="6457" y="1173"/>
                    <a:pt x="6462" y="1179"/>
                  </a:cubicBezTo>
                  <a:cubicBezTo>
                    <a:pt x="6480" y="1199"/>
                    <a:pt x="6491" y="1226"/>
                    <a:pt x="6491" y="1254"/>
                  </a:cubicBezTo>
                  <a:cubicBezTo>
                    <a:pt x="6491" y="1254"/>
                    <a:pt x="6491" y="1254"/>
                    <a:pt x="6491" y="1254"/>
                  </a:cubicBezTo>
                  <a:cubicBezTo>
                    <a:pt x="6491" y="1254"/>
                    <a:pt x="6491" y="1254"/>
                    <a:pt x="6491" y="1255"/>
                  </a:cubicBezTo>
                  <a:cubicBezTo>
                    <a:pt x="6491" y="1255"/>
                    <a:pt x="6491" y="1255"/>
                    <a:pt x="6491" y="1255"/>
                  </a:cubicBezTo>
                  <a:cubicBezTo>
                    <a:pt x="6491" y="4101"/>
                    <a:pt x="6491" y="4101"/>
                    <a:pt x="6491" y="4101"/>
                  </a:cubicBezTo>
                  <a:cubicBezTo>
                    <a:pt x="6491" y="4165"/>
                    <a:pt x="6440" y="4216"/>
                    <a:pt x="6377" y="4216"/>
                  </a:cubicBezTo>
                  <a:close/>
                  <a:moveTo>
                    <a:pt x="1652" y="3473"/>
                  </a:moveTo>
                  <a:cubicBezTo>
                    <a:pt x="1725" y="3522"/>
                    <a:pt x="1881" y="3619"/>
                    <a:pt x="2093" y="3716"/>
                  </a:cubicBezTo>
                  <a:cubicBezTo>
                    <a:pt x="2363" y="3840"/>
                    <a:pt x="2783" y="3988"/>
                    <a:pt x="3246" y="3988"/>
                  </a:cubicBezTo>
                  <a:cubicBezTo>
                    <a:pt x="4010" y="3988"/>
                    <a:pt x="4665" y="3590"/>
                    <a:pt x="4840" y="3473"/>
                  </a:cubicBezTo>
                  <a:cubicBezTo>
                    <a:pt x="4840" y="1935"/>
                    <a:pt x="4840" y="1935"/>
                    <a:pt x="4840" y="1935"/>
                  </a:cubicBezTo>
                  <a:cubicBezTo>
                    <a:pt x="3285" y="2501"/>
                    <a:pt x="3285" y="2501"/>
                    <a:pt x="3285" y="2501"/>
                  </a:cubicBezTo>
                  <a:cubicBezTo>
                    <a:pt x="3259" y="2510"/>
                    <a:pt x="3232" y="2510"/>
                    <a:pt x="3207" y="2501"/>
                  </a:cubicBezTo>
                  <a:cubicBezTo>
                    <a:pt x="1652" y="1935"/>
                    <a:pt x="1652" y="1935"/>
                    <a:pt x="1652" y="1935"/>
                  </a:cubicBezTo>
                  <a:lnTo>
                    <a:pt x="1652" y="3473"/>
                  </a:lnTo>
                  <a:close/>
                  <a:moveTo>
                    <a:pt x="448" y="1255"/>
                  </a:moveTo>
                  <a:cubicBezTo>
                    <a:pt x="3246" y="2273"/>
                    <a:pt x="3246" y="2273"/>
                    <a:pt x="3246" y="2273"/>
                  </a:cubicBezTo>
                  <a:cubicBezTo>
                    <a:pt x="6044" y="1255"/>
                    <a:pt x="6044" y="1255"/>
                    <a:pt x="6044" y="1255"/>
                  </a:cubicBezTo>
                  <a:cubicBezTo>
                    <a:pt x="3246" y="237"/>
                    <a:pt x="3246" y="237"/>
                    <a:pt x="3246" y="237"/>
                  </a:cubicBezTo>
                  <a:lnTo>
                    <a:pt x="448" y="125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43" name="Freeform 100">
              <a:extLst>
                <a:ext uri="{FF2B5EF4-FFF2-40B4-BE49-F238E27FC236}">
                  <a16:creationId xmlns:a16="http://schemas.microsoft.com/office/drawing/2014/main" id="{5019BE11-3D8F-4893-A970-16BB9422A090}"/>
                </a:ext>
              </a:extLst>
            </p:cNvPr>
            <p:cNvSpPr>
              <a:spLocks/>
            </p:cNvSpPr>
            <p:nvPr/>
          </p:nvSpPr>
          <p:spPr bwMode="auto">
            <a:xfrm>
              <a:off x="3470" y="2690"/>
              <a:ext cx="339" cy="340"/>
            </a:xfrm>
            <a:custGeom>
              <a:avLst/>
              <a:gdLst>
                <a:gd name="T0" fmla="*/ 5939 w 11878"/>
                <a:gd name="T1" fmla="*/ 11879 h 11879"/>
                <a:gd name="T2" fmla="*/ 3627 w 11878"/>
                <a:gd name="T3" fmla="*/ 11412 h 11879"/>
                <a:gd name="T4" fmla="*/ 2618 w 11878"/>
                <a:gd name="T5" fmla="*/ 10864 h 11879"/>
                <a:gd name="T6" fmla="*/ 1739 w 11878"/>
                <a:gd name="T7" fmla="*/ 10139 h 11879"/>
                <a:gd name="T8" fmla="*/ 1014 w 11878"/>
                <a:gd name="T9" fmla="*/ 9260 h 11879"/>
                <a:gd name="T10" fmla="*/ 466 w 11878"/>
                <a:gd name="T11" fmla="*/ 8251 h 11879"/>
                <a:gd name="T12" fmla="*/ 0 w 11878"/>
                <a:gd name="T13" fmla="*/ 5939 h 11879"/>
                <a:gd name="T14" fmla="*/ 333 w 11878"/>
                <a:gd name="T15" fmla="*/ 3973 h 11879"/>
                <a:gd name="T16" fmla="*/ 1257 w 11878"/>
                <a:gd name="T17" fmla="*/ 2285 h 11879"/>
                <a:gd name="T18" fmla="*/ 1436 w 11878"/>
                <a:gd name="T19" fmla="*/ 2425 h 11879"/>
                <a:gd name="T20" fmla="*/ 228 w 11878"/>
                <a:gd name="T21" fmla="*/ 5939 h 11879"/>
                <a:gd name="T22" fmla="*/ 5939 w 11878"/>
                <a:gd name="T23" fmla="*/ 11651 h 11879"/>
                <a:gd name="T24" fmla="*/ 11651 w 11878"/>
                <a:gd name="T25" fmla="*/ 5939 h 11879"/>
                <a:gd name="T26" fmla="*/ 5939 w 11878"/>
                <a:gd name="T27" fmla="*/ 228 h 11879"/>
                <a:gd name="T28" fmla="*/ 5171 w 11878"/>
                <a:gd name="T29" fmla="*/ 279 h 11879"/>
                <a:gd name="T30" fmla="*/ 5141 w 11878"/>
                <a:gd name="T31" fmla="*/ 53 h 11879"/>
                <a:gd name="T32" fmla="*/ 5939 w 11878"/>
                <a:gd name="T33" fmla="*/ 0 h 11879"/>
                <a:gd name="T34" fmla="*/ 8251 w 11878"/>
                <a:gd name="T35" fmla="*/ 467 h 11879"/>
                <a:gd name="T36" fmla="*/ 9260 w 11878"/>
                <a:gd name="T37" fmla="*/ 1014 h 11879"/>
                <a:gd name="T38" fmla="*/ 10138 w 11878"/>
                <a:gd name="T39" fmla="*/ 1739 h 11879"/>
                <a:gd name="T40" fmla="*/ 10864 w 11878"/>
                <a:gd name="T41" fmla="*/ 2618 h 11879"/>
                <a:gd name="T42" fmla="*/ 11411 w 11878"/>
                <a:gd name="T43" fmla="*/ 3627 h 11879"/>
                <a:gd name="T44" fmla="*/ 11878 w 11878"/>
                <a:gd name="T45" fmla="*/ 5939 h 11879"/>
                <a:gd name="T46" fmla="*/ 11411 w 11878"/>
                <a:gd name="T47" fmla="*/ 8251 h 11879"/>
                <a:gd name="T48" fmla="*/ 10864 w 11878"/>
                <a:gd name="T49" fmla="*/ 9260 h 11879"/>
                <a:gd name="T50" fmla="*/ 10138 w 11878"/>
                <a:gd name="T51" fmla="*/ 10139 h 11879"/>
                <a:gd name="T52" fmla="*/ 9260 w 11878"/>
                <a:gd name="T53" fmla="*/ 10864 h 11879"/>
                <a:gd name="T54" fmla="*/ 8251 w 11878"/>
                <a:gd name="T55" fmla="*/ 11411 h 11879"/>
                <a:gd name="T56" fmla="*/ 5939 w 11878"/>
                <a:gd name="T57" fmla="*/ 11879 h 11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1878" h="11879">
                  <a:moveTo>
                    <a:pt x="5939" y="11879"/>
                  </a:moveTo>
                  <a:cubicBezTo>
                    <a:pt x="5137" y="11879"/>
                    <a:pt x="4359" y="11721"/>
                    <a:pt x="3627" y="11412"/>
                  </a:cubicBezTo>
                  <a:cubicBezTo>
                    <a:pt x="3275" y="11263"/>
                    <a:pt x="2935" y="11079"/>
                    <a:pt x="2618" y="10864"/>
                  </a:cubicBezTo>
                  <a:cubicBezTo>
                    <a:pt x="2304" y="10652"/>
                    <a:pt x="2008" y="10408"/>
                    <a:pt x="1739" y="10139"/>
                  </a:cubicBezTo>
                  <a:cubicBezTo>
                    <a:pt x="1470" y="9870"/>
                    <a:pt x="1226" y="9575"/>
                    <a:pt x="1014" y="9260"/>
                  </a:cubicBezTo>
                  <a:cubicBezTo>
                    <a:pt x="800" y="8943"/>
                    <a:pt x="615" y="8603"/>
                    <a:pt x="466" y="8251"/>
                  </a:cubicBezTo>
                  <a:cubicBezTo>
                    <a:pt x="157" y="7519"/>
                    <a:pt x="0" y="6741"/>
                    <a:pt x="0" y="5939"/>
                  </a:cubicBezTo>
                  <a:cubicBezTo>
                    <a:pt x="0" y="5265"/>
                    <a:pt x="112" y="4604"/>
                    <a:pt x="333" y="3973"/>
                  </a:cubicBezTo>
                  <a:cubicBezTo>
                    <a:pt x="546" y="3364"/>
                    <a:pt x="857" y="2796"/>
                    <a:pt x="1257" y="2285"/>
                  </a:cubicBezTo>
                  <a:cubicBezTo>
                    <a:pt x="1436" y="2425"/>
                    <a:pt x="1436" y="2425"/>
                    <a:pt x="1436" y="2425"/>
                  </a:cubicBezTo>
                  <a:cubicBezTo>
                    <a:pt x="646" y="3437"/>
                    <a:pt x="228" y="4652"/>
                    <a:pt x="228" y="5939"/>
                  </a:cubicBezTo>
                  <a:cubicBezTo>
                    <a:pt x="228" y="9089"/>
                    <a:pt x="2790" y="11651"/>
                    <a:pt x="5939" y="11651"/>
                  </a:cubicBezTo>
                  <a:cubicBezTo>
                    <a:pt x="9089" y="11651"/>
                    <a:pt x="11651" y="9089"/>
                    <a:pt x="11651" y="5939"/>
                  </a:cubicBezTo>
                  <a:cubicBezTo>
                    <a:pt x="11651" y="2790"/>
                    <a:pt x="9088" y="228"/>
                    <a:pt x="5939" y="228"/>
                  </a:cubicBezTo>
                  <a:cubicBezTo>
                    <a:pt x="5682" y="228"/>
                    <a:pt x="5424" y="245"/>
                    <a:pt x="5171" y="279"/>
                  </a:cubicBezTo>
                  <a:cubicBezTo>
                    <a:pt x="5141" y="53"/>
                    <a:pt x="5141" y="53"/>
                    <a:pt x="5141" y="53"/>
                  </a:cubicBezTo>
                  <a:cubicBezTo>
                    <a:pt x="5404" y="18"/>
                    <a:pt x="5672" y="0"/>
                    <a:pt x="5939" y="0"/>
                  </a:cubicBezTo>
                  <a:cubicBezTo>
                    <a:pt x="6740" y="0"/>
                    <a:pt x="7518" y="157"/>
                    <a:pt x="8251" y="467"/>
                  </a:cubicBezTo>
                  <a:cubicBezTo>
                    <a:pt x="8603" y="615"/>
                    <a:pt x="8942" y="800"/>
                    <a:pt x="9260" y="1014"/>
                  </a:cubicBezTo>
                  <a:cubicBezTo>
                    <a:pt x="9574" y="1227"/>
                    <a:pt x="9870" y="1471"/>
                    <a:pt x="10138" y="1739"/>
                  </a:cubicBezTo>
                  <a:cubicBezTo>
                    <a:pt x="10407" y="2008"/>
                    <a:pt x="10651" y="2304"/>
                    <a:pt x="10864" y="2618"/>
                  </a:cubicBezTo>
                  <a:cubicBezTo>
                    <a:pt x="11078" y="2936"/>
                    <a:pt x="11262" y="3275"/>
                    <a:pt x="11411" y="3627"/>
                  </a:cubicBezTo>
                  <a:cubicBezTo>
                    <a:pt x="11721" y="4359"/>
                    <a:pt x="11878" y="5137"/>
                    <a:pt x="11878" y="5939"/>
                  </a:cubicBezTo>
                  <a:cubicBezTo>
                    <a:pt x="11878" y="6741"/>
                    <a:pt x="11721" y="7519"/>
                    <a:pt x="11411" y="8251"/>
                  </a:cubicBezTo>
                  <a:cubicBezTo>
                    <a:pt x="11262" y="8603"/>
                    <a:pt x="11078" y="8943"/>
                    <a:pt x="10864" y="9260"/>
                  </a:cubicBezTo>
                  <a:cubicBezTo>
                    <a:pt x="10651" y="9574"/>
                    <a:pt x="10407" y="9870"/>
                    <a:pt x="10138" y="10139"/>
                  </a:cubicBezTo>
                  <a:cubicBezTo>
                    <a:pt x="9870" y="10407"/>
                    <a:pt x="9574" y="10651"/>
                    <a:pt x="9260" y="10864"/>
                  </a:cubicBezTo>
                  <a:cubicBezTo>
                    <a:pt x="8942" y="11078"/>
                    <a:pt x="8603" y="11263"/>
                    <a:pt x="8251" y="11411"/>
                  </a:cubicBezTo>
                  <a:cubicBezTo>
                    <a:pt x="7519" y="11722"/>
                    <a:pt x="6741" y="11879"/>
                    <a:pt x="5939" y="118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grpSp>
      <p:pic>
        <p:nvPicPr>
          <p:cNvPr id="44" name="Picture 2" descr="Resultado de imagen de keras gray icon">
            <a:extLst>
              <a:ext uri="{FF2B5EF4-FFF2-40B4-BE49-F238E27FC236}">
                <a16:creationId xmlns:a16="http://schemas.microsoft.com/office/drawing/2014/main" id="{72B48978-915B-450D-8658-E1AF3A326968}"/>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50000"/>
                    </a14:imgEffect>
                    <a14:imgEffect>
                      <a14:colorTemperature colorTemp="4700"/>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3799669" y="3392245"/>
            <a:ext cx="650263" cy="650263"/>
          </a:xfrm>
          <a:prstGeom prst="rect">
            <a:avLst/>
          </a:prstGeom>
          <a:noFill/>
          <a:extLst>
            <a:ext uri="{909E8E84-426E-40DD-AFC4-6F175D3DCCD1}">
              <a14:hiddenFill xmlns:a14="http://schemas.microsoft.com/office/drawing/2010/main">
                <a:solidFill>
                  <a:srgbClr val="FFFFFF"/>
                </a:solidFill>
              </a14:hiddenFill>
            </a:ext>
          </a:extLst>
        </p:spPr>
      </p:pic>
      <p:grpSp>
        <p:nvGrpSpPr>
          <p:cNvPr id="45" name="Group 625">
            <a:extLst>
              <a:ext uri="{FF2B5EF4-FFF2-40B4-BE49-F238E27FC236}">
                <a16:creationId xmlns:a16="http://schemas.microsoft.com/office/drawing/2014/main" id="{5D6353EA-1268-4044-9E85-18D22D6165E5}"/>
              </a:ext>
            </a:extLst>
          </p:cNvPr>
          <p:cNvGrpSpPr>
            <a:grpSpLocks noChangeAspect="1"/>
          </p:cNvGrpSpPr>
          <p:nvPr/>
        </p:nvGrpSpPr>
        <p:grpSpPr bwMode="auto">
          <a:xfrm>
            <a:off x="5834493" y="3510640"/>
            <a:ext cx="540000" cy="540000"/>
            <a:chOff x="1680" y="0"/>
            <a:chExt cx="364" cy="364"/>
          </a:xfrm>
          <a:solidFill>
            <a:schemeClr val="bg1"/>
          </a:solidFill>
        </p:grpSpPr>
        <p:sp>
          <p:nvSpPr>
            <p:cNvPr id="46" name="Freeform 626">
              <a:extLst>
                <a:ext uri="{FF2B5EF4-FFF2-40B4-BE49-F238E27FC236}">
                  <a16:creationId xmlns:a16="http://schemas.microsoft.com/office/drawing/2014/main" id="{9C94AE85-8EA9-492F-BBBC-F76E40AF344F}"/>
                </a:ext>
              </a:extLst>
            </p:cNvPr>
            <p:cNvSpPr>
              <a:spLocks noEditPoints="1"/>
            </p:cNvSpPr>
            <p:nvPr/>
          </p:nvSpPr>
          <p:spPr bwMode="auto">
            <a:xfrm>
              <a:off x="1680" y="0"/>
              <a:ext cx="364" cy="364"/>
            </a:xfrm>
            <a:custGeom>
              <a:avLst/>
              <a:gdLst>
                <a:gd name="T0" fmla="*/ 5933 w 11867"/>
                <a:gd name="T1" fmla="*/ 11867 h 11867"/>
                <a:gd name="T2" fmla="*/ 3624 w 11867"/>
                <a:gd name="T3" fmla="*/ 11401 h 11867"/>
                <a:gd name="T4" fmla="*/ 2616 w 11867"/>
                <a:gd name="T5" fmla="*/ 10854 h 11867"/>
                <a:gd name="T6" fmla="*/ 1738 w 11867"/>
                <a:gd name="T7" fmla="*/ 10129 h 11867"/>
                <a:gd name="T8" fmla="*/ 1013 w 11867"/>
                <a:gd name="T9" fmla="*/ 9251 h 11867"/>
                <a:gd name="T10" fmla="*/ 466 w 11867"/>
                <a:gd name="T11" fmla="*/ 8243 h 11867"/>
                <a:gd name="T12" fmla="*/ 0 w 11867"/>
                <a:gd name="T13" fmla="*/ 5934 h 11867"/>
                <a:gd name="T14" fmla="*/ 466 w 11867"/>
                <a:gd name="T15" fmla="*/ 3624 h 11867"/>
                <a:gd name="T16" fmla="*/ 1013 w 11867"/>
                <a:gd name="T17" fmla="*/ 2616 h 11867"/>
                <a:gd name="T18" fmla="*/ 1738 w 11867"/>
                <a:gd name="T19" fmla="*/ 1738 h 11867"/>
                <a:gd name="T20" fmla="*/ 2616 w 11867"/>
                <a:gd name="T21" fmla="*/ 1014 h 11867"/>
                <a:gd name="T22" fmla="*/ 3624 w 11867"/>
                <a:gd name="T23" fmla="*/ 466 h 11867"/>
                <a:gd name="T24" fmla="*/ 5933 w 11867"/>
                <a:gd name="T25" fmla="*/ 0 h 11867"/>
                <a:gd name="T26" fmla="*/ 8243 w 11867"/>
                <a:gd name="T27" fmla="*/ 466 h 11867"/>
                <a:gd name="T28" fmla="*/ 9251 w 11867"/>
                <a:gd name="T29" fmla="*/ 1014 h 11867"/>
                <a:gd name="T30" fmla="*/ 10129 w 11867"/>
                <a:gd name="T31" fmla="*/ 1738 h 11867"/>
                <a:gd name="T32" fmla="*/ 10853 w 11867"/>
                <a:gd name="T33" fmla="*/ 2616 h 11867"/>
                <a:gd name="T34" fmla="*/ 11401 w 11867"/>
                <a:gd name="T35" fmla="*/ 3624 h 11867"/>
                <a:gd name="T36" fmla="*/ 11867 w 11867"/>
                <a:gd name="T37" fmla="*/ 5934 h 11867"/>
                <a:gd name="T38" fmla="*/ 11401 w 11867"/>
                <a:gd name="T39" fmla="*/ 8243 h 11867"/>
                <a:gd name="T40" fmla="*/ 10853 w 11867"/>
                <a:gd name="T41" fmla="*/ 9251 h 11867"/>
                <a:gd name="T42" fmla="*/ 10129 w 11867"/>
                <a:gd name="T43" fmla="*/ 10129 h 11867"/>
                <a:gd name="T44" fmla="*/ 9251 w 11867"/>
                <a:gd name="T45" fmla="*/ 10854 h 11867"/>
                <a:gd name="T46" fmla="*/ 8243 w 11867"/>
                <a:gd name="T47" fmla="*/ 11401 h 11867"/>
                <a:gd name="T48" fmla="*/ 5933 w 11867"/>
                <a:gd name="T49" fmla="*/ 11867 h 11867"/>
                <a:gd name="T50" fmla="*/ 5933 w 11867"/>
                <a:gd name="T51" fmla="*/ 231 h 11867"/>
                <a:gd name="T52" fmla="*/ 230 w 11867"/>
                <a:gd name="T53" fmla="*/ 5934 h 11867"/>
                <a:gd name="T54" fmla="*/ 5933 w 11867"/>
                <a:gd name="T55" fmla="*/ 11637 h 11867"/>
                <a:gd name="T56" fmla="*/ 11637 w 11867"/>
                <a:gd name="T57" fmla="*/ 5934 h 11867"/>
                <a:gd name="T58" fmla="*/ 5933 w 11867"/>
                <a:gd name="T59" fmla="*/ 231 h 11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867" h="11867">
                  <a:moveTo>
                    <a:pt x="5933" y="11867"/>
                  </a:moveTo>
                  <a:cubicBezTo>
                    <a:pt x="5133" y="11867"/>
                    <a:pt x="4355" y="11710"/>
                    <a:pt x="3624" y="11401"/>
                  </a:cubicBezTo>
                  <a:cubicBezTo>
                    <a:pt x="3272" y="11252"/>
                    <a:pt x="2933" y="11068"/>
                    <a:pt x="2616" y="10854"/>
                  </a:cubicBezTo>
                  <a:cubicBezTo>
                    <a:pt x="2302" y="10641"/>
                    <a:pt x="2006" y="10398"/>
                    <a:pt x="1738" y="10129"/>
                  </a:cubicBezTo>
                  <a:cubicBezTo>
                    <a:pt x="1469" y="9861"/>
                    <a:pt x="1225" y="9565"/>
                    <a:pt x="1013" y="9251"/>
                  </a:cubicBezTo>
                  <a:cubicBezTo>
                    <a:pt x="799" y="8934"/>
                    <a:pt x="615" y="8595"/>
                    <a:pt x="466" y="8243"/>
                  </a:cubicBezTo>
                  <a:cubicBezTo>
                    <a:pt x="157" y="7512"/>
                    <a:pt x="0" y="6734"/>
                    <a:pt x="0" y="5934"/>
                  </a:cubicBezTo>
                  <a:cubicBezTo>
                    <a:pt x="0" y="5133"/>
                    <a:pt x="157" y="4356"/>
                    <a:pt x="466" y="3624"/>
                  </a:cubicBezTo>
                  <a:cubicBezTo>
                    <a:pt x="615" y="3272"/>
                    <a:pt x="799" y="2933"/>
                    <a:pt x="1013" y="2616"/>
                  </a:cubicBezTo>
                  <a:cubicBezTo>
                    <a:pt x="1226" y="2302"/>
                    <a:pt x="1469" y="2006"/>
                    <a:pt x="1738" y="1738"/>
                  </a:cubicBezTo>
                  <a:cubicBezTo>
                    <a:pt x="2006" y="1470"/>
                    <a:pt x="2302" y="1226"/>
                    <a:pt x="2616" y="1014"/>
                  </a:cubicBezTo>
                  <a:cubicBezTo>
                    <a:pt x="2933" y="799"/>
                    <a:pt x="3272" y="615"/>
                    <a:pt x="3624" y="466"/>
                  </a:cubicBezTo>
                  <a:cubicBezTo>
                    <a:pt x="4355" y="157"/>
                    <a:pt x="5133" y="0"/>
                    <a:pt x="5933" y="0"/>
                  </a:cubicBezTo>
                  <a:cubicBezTo>
                    <a:pt x="6734" y="0"/>
                    <a:pt x="7511" y="157"/>
                    <a:pt x="8243" y="466"/>
                  </a:cubicBezTo>
                  <a:cubicBezTo>
                    <a:pt x="8595" y="615"/>
                    <a:pt x="8934" y="799"/>
                    <a:pt x="9251" y="1014"/>
                  </a:cubicBezTo>
                  <a:cubicBezTo>
                    <a:pt x="9565" y="1226"/>
                    <a:pt x="9861" y="1470"/>
                    <a:pt x="10129" y="1738"/>
                  </a:cubicBezTo>
                  <a:cubicBezTo>
                    <a:pt x="10397" y="2006"/>
                    <a:pt x="10641" y="2302"/>
                    <a:pt x="10853" y="2616"/>
                  </a:cubicBezTo>
                  <a:cubicBezTo>
                    <a:pt x="11068" y="2933"/>
                    <a:pt x="11252" y="3272"/>
                    <a:pt x="11401" y="3624"/>
                  </a:cubicBezTo>
                  <a:cubicBezTo>
                    <a:pt x="11710" y="4356"/>
                    <a:pt x="11867" y="5133"/>
                    <a:pt x="11867" y="5934"/>
                  </a:cubicBezTo>
                  <a:cubicBezTo>
                    <a:pt x="11867" y="6734"/>
                    <a:pt x="11710" y="7512"/>
                    <a:pt x="11401" y="8243"/>
                  </a:cubicBezTo>
                  <a:cubicBezTo>
                    <a:pt x="11252" y="8595"/>
                    <a:pt x="11068" y="8934"/>
                    <a:pt x="10853" y="9251"/>
                  </a:cubicBezTo>
                  <a:cubicBezTo>
                    <a:pt x="10641" y="9565"/>
                    <a:pt x="10397" y="9861"/>
                    <a:pt x="10129" y="10129"/>
                  </a:cubicBezTo>
                  <a:cubicBezTo>
                    <a:pt x="9861" y="10398"/>
                    <a:pt x="9565" y="10642"/>
                    <a:pt x="9251" y="10854"/>
                  </a:cubicBezTo>
                  <a:cubicBezTo>
                    <a:pt x="8934" y="11068"/>
                    <a:pt x="8595" y="11252"/>
                    <a:pt x="8243" y="11401"/>
                  </a:cubicBezTo>
                  <a:cubicBezTo>
                    <a:pt x="7511" y="11710"/>
                    <a:pt x="6734" y="11867"/>
                    <a:pt x="5933" y="11867"/>
                  </a:cubicBezTo>
                  <a:close/>
                  <a:moveTo>
                    <a:pt x="5933" y="231"/>
                  </a:moveTo>
                  <a:cubicBezTo>
                    <a:pt x="2789" y="231"/>
                    <a:pt x="230" y="2789"/>
                    <a:pt x="230" y="5934"/>
                  </a:cubicBezTo>
                  <a:cubicBezTo>
                    <a:pt x="230" y="9079"/>
                    <a:pt x="2789" y="11637"/>
                    <a:pt x="5933" y="11637"/>
                  </a:cubicBezTo>
                  <a:cubicBezTo>
                    <a:pt x="9078" y="11637"/>
                    <a:pt x="11637" y="9079"/>
                    <a:pt x="11637" y="5934"/>
                  </a:cubicBezTo>
                  <a:cubicBezTo>
                    <a:pt x="11637" y="2789"/>
                    <a:pt x="9078" y="231"/>
                    <a:pt x="5933" y="2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47" name="Rectangle 627">
              <a:extLst>
                <a:ext uri="{FF2B5EF4-FFF2-40B4-BE49-F238E27FC236}">
                  <a16:creationId xmlns:a16="http://schemas.microsoft.com/office/drawing/2014/main" id="{26913C81-81B2-4903-8F81-9E29F04A2733}"/>
                </a:ext>
              </a:extLst>
            </p:cNvPr>
            <p:cNvSpPr>
              <a:spLocks noChangeArrowheads="1"/>
            </p:cNvSpPr>
            <p:nvPr/>
          </p:nvSpPr>
          <p:spPr bwMode="auto">
            <a:xfrm>
              <a:off x="1966" y="225"/>
              <a:ext cx="2" cy="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48" name="Rectangle 628">
              <a:extLst>
                <a:ext uri="{FF2B5EF4-FFF2-40B4-BE49-F238E27FC236}">
                  <a16:creationId xmlns:a16="http://schemas.microsoft.com/office/drawing/2014/main" id="{ED10D06E-5B2B-4A12-8814-F3F0CD51C1BD}"/>
                </a:ext>
              </a:extLst>
            </p:cNvPr>
            <p:cNvSpPr>
              <a:spLocks noChangeArrowheads="1"/>
            </p:cNvSpPr>
            <p:nvPr/>
          </p:nvSpPr>
          <p:spPr bwMode="auto">
            <a:xfrm>
              <a:off x="1954" y="225"/>
              <a:ext cx="1" cy="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49" name="Freeform 629">
              <a:extLst>
                <a:ext uri="{FF2B5EF4-FFF2-40B4-BE49-F238E27FC236}">
                  <a16:creationId xmlns:a16="http://schemas.microsoft.com/office/drawing/2014/main" id="{CF59F685-FAA7-41DB-B80D-3B480904D1D0}"/>
                </a:ext>
              </a:extLst>
            </p:cNvPr>
            <p:cNvSpPr>
              <a:spLocks/>
            </p:cNvSpPr>
            <p:nvPr/>
          </p:nvSpPr>
          <p:spPr bwMode="auto">
            <a:xfrm>
              <a:off x="1954" y="226"/>
              <a:ext cx="14" cy="2"/>
            </a:xfrm>
            <a:custGeom>
              <a:avLst/>
              <a:gdLst>
                <a:gd name="T0" fmla="*/ 1 w 14"/>
                <a:gd name="T1" fmla="*/ 0 h 2"/>
                <a:gd name="T2" fmla="*/ 0 w 14"/>
                <a:gd name="T3" fmla="*/ 0 h 2"/>
                <a:gd name="T4" fmla="*/ 0 w 14"/>
                <a:gd name="T5" fmla="*/ 2 h 2"/>
                <a:gd name="T6" fmla="*/ 14 w 14"/>
                <a:gd name="T7" fmla="*/ 2 h 2"/>
                <a:gd name="T8" fmla="*/ 14 w 14"/>
                <a:gd name="T9" fmla="*/ 0 h 2"/>
                <a:gd name="T10" fmla="*/ 12 w 14"/>
                <a:gd name="T11" fmla="*/ 0 h 2"/>
                <a:gd name="T12" fmla="*/ 1 w 14"/>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14" h="2">
                  <a:moveTo>
                    <a:pt x="1" y="0"/>
                  </a:moveTo>
                  <a:lnTo>
                    <a:pt x="0" y="0"/>
                  </a:lnTo>
                  <a:lnTo>
                    <a:pt x="0" y="2"/>
                  </a:lnTo>
                  <a:lnTo>
                    <a:pt x="14" y="2"/>
                  </a:lnTo>
                  <a:lnTo>
                    <a:pt x="14" y="0"/>
                  </a:lnTo>
                  <a:lnTo>
                    <a:pt x="12" y="0"/>
                  </a:ln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50" name="Freeform 630">
              <a:extLst>
                <a:ext uri="{FF2B5EF4-FFF2-40B4-BE49-F238E27FC236}">
                  <a16:creationId xmlns:a16="http://schemas.microsoft.com/office/drawing/2014/main" id="{F945B5FE-B5AF-4232-997D-D1813D3750FF}"/>
                </a:ext>
              </a:extLst>
            </p:cNvPr>
            <p:cNvSpPr>
              <a:spLocks/>
            </p:cNvSpPr>
            <p:nvPr/>
          </p:nvSpPr>
          <p:spPr bwMode="auto">
            <a:xfrm>
              <a:off x="1955" y="225"/>
              <a:ext cx="11" cy="1"/>
            </a:xfrm>
            <a:custGeom>
              <a:avLst/>
              <a:gdLst>
                <a:gd name="T0" fmla="*/ 11 w 11"/>
                <a:gd name="T1" fmla="*/ 0 h 1"/>
                <a:gd name="T2" fmla="*/ 9 w 11"/>
                <a:gd name="T3" fmla="*/ 0 h 1"/>
                <a:gd name="T4" fmla="*/ 2 w 11"/>
                <a:gd name="T5" fmla="*/ 0 h 1"/>
                <a:gd name="T6" fmla="*/ 0 w 11"/>
                <a:gd name="T7" fmla="*/ 0 h 1"/>
                <a:gd name="T8" fmla="*/ 0 w 11"/>
                <a:gd name="T9" fmla="*/ 1 h 1"/>
                <a:gd name="T10" fmla="*/ 11 w 11"/>
                <a:gd name="T11" fmla="*/ 1 h 1"/>
                <a:gd name="T12" fmla="*/ 11 w 11"/>
                <a:gd name="T13" fmla="*/ 0 h 1"/>
              </a:gdLst>
              <a:ahLst/>
              <a:cxnLst>
                <a:cxn ang="0">
                  <a:pos x="T0" y="T1"/>
                </a:cxn>
                <a:cxn ang="0">
                  <a:pos x="T2" y="T3"/>
                </a:cxn>
                <a:cxn ang="0">
                  <a:pos x="T4" y="T5"/>
                </a:cxn>
                <a:cxn ang="0">
                  <a:pos x="T6" y="T7"/>
                </a:cxn>
                <a:cxn ang="0">
                  <a:pos x="T8" y="T9"/>
                </a:cxn>
                <a:cxn ang="0">
                  <a:pos x="T10" y="T11"/>
                </a:cxn>
                <a:cxn ang="0">
                  <a:pos x="T12" y="T13"/>
                </a:cxn>
              </a:cxnLst>
              <a:rect l="0" t="0" r="r" b="b"/>
              <a:pathLst>
                <a:path w="11" h="1">
                  <a:moveTo>
                    <a:pt x="11" y="0"/>
                  </a:moveTo>
                  <a:lnTo>
                    <a:pt x="9" y="0"/>
                  </a:lnTo>
                  <a:lnTo>
                    <a:pt x="2" y="0"/>
                  </a:lnTo>
                  <a:lnTo>
                    <a:pt x="0" y="0"/>
                  </a:lnTo>
                  <a:lnTo>
                    <a:pt x="0" y="1"/>
                  </a:lnTo>
                  <a:lnTo>
                    <a:pt x="11" y="1"/>
                  </a:lnTo>
                  <a:lnTo>
                    <a:pt x="1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51" name="Freeform 631">
              <a:extLst>
                <a:ext uri="{FF2B5EF4-FFF2-40B4-BE49-F238E27FC236}">
                  <a16:creationId xmlns:a16="http://schemas.microsoft.com/office/drawing/2014/main" id="{2E2D6033-0CEA-42C2-AA24-12F267CFDD48}"/>
                </a:ext>
              </a:extLst>
            </p:cNvPr>
            <p:cNvSpPr>
              <a:spLocks noEditPoints="1"/>
            </p:cNvSpPr>
            <p:nvPr/>
          </p:nvSpPr>
          <p:spPr bwMode="auto">
            <a:xfrm>
              <a:off x="1727" y="75"/>
              <a:ext cx="270" cy="214"/>
            </a:xfrm>
            <a:custGeom>
              <a:avLst/>
              <a:gdLst>
                <a:gd name="T0" fmla="*/ 7618 w 8792"/>
                <a:gd name="T1" fmla="*/ 1318 h 6966"/>
                <a:gd name="T2" fmla="*/ 3796 w 8792"/>
                <a:gd name="T3" fmla="*/ 127 h 6966"/>
                <a:gd name="T4" fmla="*/ 637 w 8792"/>
                <a:gd name="T5" fmla="*/ 1908 h 6966"/>
                <a:gd name="T6" fmla="*/ 0 w 8792"/>
                <a:gd name="T7" fmla="*/ 3537 h 6966"/>
                <a:gd name="T8" fmla="*/ 1932 w 8792"/>
                <a:gd name="T9" fmla="*/ 5289 h 6966"/>
                <a:gd name="T10" fmla="*/ 3651 w 8792"/>
                <a:gd name="T11" fmla="*/ 5203 h 6966"/>
                <a:gd name="T12" fmla="*/ 4390 w 8792"/>
                <a:gd name="T13" fmla="*/ 5400 h 6966"/>
                <a:gd name="T14" fmla="*/ 5790 w 8792"/>
                <a:gd name="T15" fmla="*/ 6787 h 6966"/>
                <a:gd name="T16" fmla="*/ 6764 w 8792"/>
                <a:gd name="T17" fmla="*/ 6633 h 6966"/>
                <a:gd name="T18" fmla="*/ 6494 w 8792"/>
                <a:gd name="T19" fmla="*/ 5743 h 6966"/>
                <a:gd name="T20" fmla="*/ 7656 w 8792"/>
                <a:gd name="T21" fmla="*/ 5227 h 6966"/>
                <a:gd name="T22" fmla="*/ 8656 w 8792"/>
                <a:gd name="T23" fmla="*/ 4339 h 6966"/>
                <a:gd name="T24" fmla="*/ 7805 w 8792"/>
                <a:gd name="T25" fmla="*/ 4891 h 6966"/>
                <a:gd name="T26" fmla="*/ 3524 w 8792"/>
                <a:gd name="T27" fmla="*/ 5049 h 6966"/>
                <a:gd name="T28" fmla="*/ 2660 w 8792"/>
                <a:gd name="T29" fmla="*/ 5286 h 6966"/>
                <a:gd name="T30" fmla="*/ 5346 w 8792"/>
                <a:gd name="T31" fmla="*/ 261 h 6966"/>
                <a:gd name="T32" fmla="*/ 7887 w 8792"/>
                <a:gd name="T33" fmla="*/ 4682 h 6966"/>
                <a:gd name="T34" fmla="*/ 7670 w 8792"/>
                <a:gd name="T35" fmla="*/ 4712 h 6966"/>
                <a:gd name="T36" fmla="*/ 6099 w 8792"/>
                <a:gd name="T37" fmla="*/ 6600 h 6966"/>
                <a:gd name="T38" fmla="*/ 5121 w 8792"/>
                <a:gd name="T39" fmla="*/ 5314 h 6966"/>
                <a:gd name="T40" fmla="*/ 4295 w 8792"/>
                <a:gd name="T41" fmla="*/ 4255 h 6966"/>
                <a:gd name="T42" fmla="*/ 642 w 8792"/>
                <a:gd name="T43" fmla="*/ 2318 h 6966"/>
                <a:gd name="T44" fmla="*/ 8126 w 8792"/>
                <a:gd name="T45" fmla="*/ 4079 h 6966"/>
                <a:gd name="T46" fmla="*/ 7008 w 8792"/>
                <a:gd name="T47" fmla="*/ 3521 h 6966"/>
                <a:gd name="T48" fmla="*/ 6078 w 8792"/>
                <a:gd name="T49" fmla="*/ 1390 h 6966"/>
                <a:gd name="T50" fmla="*/ 7142 w 8792"/>
                <a:gd name="T51" fmla="*/ 2328 h 6966"/>
                <a:gd name="T52" fmla="*/ 5969 w 8792"/>
                <a:gd name="T53" fmla="*/ 1548 h 6966"/>
                <a:gd name="T54" fmla="*/ 6514 w 8792"/>
                <a:gd name="T55" fmla="*/ 4437 h 6966"/>
                <a:gd name="T56" fmla="*/ 5946 w 8792"/>
                <a:gd name="T57" fmla="*/ 1200 h 6966"/>
                <a:gd name="T58" fmla="*/ 6244 w 8792"/>
                <a:gd name="T59" fmla="*/ 5773 h 6966"/>
                <a:gd name="T60" fmla="*/ 6327 w 8792"/>
                <a:gd name="T61" fmla="*/ 4740 h 6966"/>
                <a:gd name="T62" fmla="*/ 5914 w 8792"/>
                <a:gd name="T63" fmla="*/ 6304 h 6966"/>
                <a:gd name="T64" fmla="*/ 3001 w 8792"/>
                <a:gd name="T65" fmla="*/ 5305 h 6966"/>
                <a:gd name="T66" fmla="*/ 3241 w 8792"/>
                <a:gd name="T67" fmla="*/ 2589 h 6966"/>
                <a:gd name="T68" fmla="*/ 1936 w 8792"/>
                <a:gd name="T69" fmla="*/ 2778 h 6966"/>
                <a:gd name="T70" fmla="*/ 5236 w 8792"/>
                <a:gd name="T71" fmla="*/ 3205 h 6966"/>
                <a:gd name="T72" fmla="*/ 6230 w 8792"/>
                <a:gd name="T73" fmla="*/ 4557 h 6966"/>
                <a:gd name="T74" fmla="*/ 3413 w 8792"/>
                <a:gd name="T75" fmla="*/ 2505 h 6966"/>
                <a:gd name="T76" fmla="*/ 4319 w 8792"/>
                <a:gd name="T77" fmla="*/ 4064 h 6966"/>
                <a:gd name="T78" fmla="*/ 5592 w 8792"/>
                <a:gd name="T79" fmla="*/ 1512 h 6966"/>
                <a:gd name="T80" fmla="*/ 3572 w 8792"/>
                <a:gd name="T81" fmla="*/ 2694 h 6966"/>
                <a:gd name="T82" fmla="*/ 4513 w 8792"/>
                <a:gd name="T83" fmla="*/ 4002 h 6966"/>
                <a:gd name="T84" fmla="*/ 4698 w 8792"/>
                <a:gd name="T85" fmla="*/ 4257 h 6966"/>
                <a:gd name="T86" fmla="*/ 5343 w 8792"/>
                <a:gd name="T87" fmla="*/ 3428 h 6966"/>
                <a:gd name="T88" fmla="*/ 2860 w 8792"/>
                <a:gd name="T89" fmla="*/ 1376 h 6966"/>
                <a:gd name="T90" fmla="*/ 1753 w 8792"/>
                <a:gd name="T91" fmla="*/ 2513 h 6966"/>
                <a:gd name="T92" fmla="*/ 1529 w 8792"/>
                <a:gd name="T93" fmla="*/ 2928 h 6966"/>
                <a:gd name="T94" fmla="*/ 1354 w 8792"/>
                <a:gd name="T95" fmla="*/ 4011 h 6966"/>
                <a:gd name="T96" fmla="*/ 1191 w 8792"/>
                <a:gd name="T97" fmla="*/ 4189 h 6966"/>
                <a:gd name="T98" fmla="*/ 1191 w 8792"/>
                <a:gd name="T99" fmla="*/ 4189 h 6966"/>
                <a:gd name="T100" fmla="*/ 6002 w 8792"/>
                <a:gd name="T101" fmla="*/ 5928 h 6966"/>
                <a:gd name="T102" fmla="*/ 6178 w 8792"/>
                <a:gd name="T103" fmla="*/ 6318 h 6966"/>
                <a:gd name="T104" fmla="*/ 8186 w 8792"/>
                <a:gd name="T105" fmla="*/ 2793 h 6966"/>
                <a:gd name="T106" fmla="*/ 693 w 8792"/>
                <a:gd name="T107" fmla="*/ 2129 h 6966"/>
                <a:gd name="T108" fmla="*/ 693 w 8792"/>
                <a:gd name="T109" fmla="*/ 2129 h 6966"/>
                <a:gd name="T110" fmla="*/ 5871 w 8792"/>
                <a:gd name="T111" fmla="*/ 6491 h 6966"/>
                <a:gd name="T112" fmla="*/ 7285 w 8792"/>
                <a:gd name="T113" fmla="*/ 5455 h 6966"/>
                <a:gd name="T114" fmla="*/ 7752 w 8792"/>
                <a:gd name="T115" fmla="*/ 4504 h 6966"/>
                <a:gd name="T116" fmla="*/ 6529 w 8792"/>
                <a:gd name="T117" fmla="*/ 4845 h 69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792" h="6966">
                  <a:moveTo>
                    <a:pt x="8688" y="4003"/>
                  </a:moveTo>
                  <a:cubicBezTo>
                    <a:pt x="8564" y="3197"/>
                    <a:pt x="8564" y="3197"/>
                    <a:pt x="8564" y="3197"/>
                  </a:cubicBezTo>
                  <a:cubicBezTo>
                    <a:pt x="8603" y="3164"/>
                    <a:pt x="8626" y="3114"/>
                    <a:pt x="8626" y="3062"/>
                  </a:cubicBezTo>
                  <a:cubicBezTo>
                    <a:pt x="8626" y="2967"/>
                    <a:pt x="8552" y="2889"/>
                    <a:pt x="8459" y="2884"/>
                  </a:cubicBezTo>
                  <a:cubicBezTo>
                    <a:pt x="7604" y="1387"/>
                    <a:pt x="7604" y="1387"/>
                    <a:pt x="7604" y="1387"/>
                  </a:cubicBezTo>
                  <a:cubicBezTo>
                    <a:pt x="7613" y="1365"/>
                    <a:pt x="7618" y="1342"/>
                    <a:pt x="7618" y="1318"/>
                  </a:cubicBezTo>
                  <a:cubicBezTo>
                    <a:pt x="7618" y="1219"/>
                    <a:pt x="7538" y="1139"/>
                    <a:pt x="7439" y="1139"/>
                  </a:cubicBezTo>
                  <a:cubicBezTo>
                    <a:pt x="7416" y="1139"/>
                    <a:pt x="7395" y="1143"/>
                    <a:pt x="7374" y="1151"/>
                  </a:cubicBezTo>
                  <a:cubicBezTo>
                    <a:pt x="5675" y="121"/>
                    <a:pt x="5675" y="121"/>
                    <a:pt x="5675" y="121"/>
                  </a:cubicBezTo>
                  <a:cubicBezTo>
                    <a:pt x="5650" y="49"/>
                    <a:pt x="5584" y="0"/>
                    <a:pt x="5506" y="0"/>
                  </a:cubicBezTo>
                  <a:cubicBezTo>
                    <a:pt x="5450" y="0"/>
                    <a:pt x="5398" y="25"/>
                    <a:pt x="5365" y="69"/>
                  </a:cubicBezTo>
                  <a:cubicBezTo>
                    <a:pt x="3796" y="127"/>
                    <a:pt x="3796" y="127"/>
                    <a:pt x="3796" y="127"/>
                  </a:cubicBezTo>
                  <a:cubicBezTo>
                    <a:pt x="3764" y="99"/>
                    <a:pt x="3722" y="83"/>
                    <a:pt x="3679" y="83"/>
                  </a:cubicBezTo>
                  <a:cubicBezTo>
                    <a:pt x="3611" y="83"/>
                    <a:pt x="3551" y="120"/>
                    <a:pt x="3520" y="179"/>
                  </a:cubicBezTo>
                  <a:cubicBezTo>
                    <a:pt x="1449" y="1134"/>
                    <a:pt x="1449" y="1134"/>
                    <a:pt x="1449" y="1134"/>
                  </a:cubicBezTo>
                  <a:cubicBezTo>
                    <a:pt x="1433" y="1129"/>
                    <a:pt x="1417" y="1127"/>
                    <a:pt x="1400" y="1127"/>
                  </a:cubicBezTo>
                  <a:cubicBezTo>
                    <a:pt x="1311" y="1127"/>
                    <a:pt x="1236" y="1193"/>
                    <a:pt x="1224" y="1280"/>
                  </a:cubicBezTo>
                  <a:cubicBezTo>
                    <a:pt x="637" y="1908"/>
                    <a:pt x="637" y="1908"/>
                    <a:pt x="637" y="1908"/>
                  </a:cubicBezTo>
                  <a:cubicBezTo>
                    <a:pt x="534" y="2006"/>
                    <a:pt x="534" y="2006"/>
                    <a:pt x="534" y="2006"/>
                  </a:cubicBezTo>
                  <a:cubicBezTo>
                    <a:pt x="531" y="2005"/>
                    <a:pt x="527" y="2005"/>
                    <a:pt x="523" y="2005"/>
                  </a:cubicBezTo>
                  <a:cubicBezTo>
                    <a:pt x="424" y="2005"/>
                    <a:pt x="344" y="2085"/>
                    <a:pt x="344" y="2184"/>
                  </a:cubicBezTo>
                  <a:cubicBezTo>
                    <a:pt x="344" y="2223"/>
                    <a:pt x="357" y="2261"/>
                    <a:pt x="380" y="2291"/>
                  </a:cubicBezTo>
                  <a:cubicBezTo>
                    <a:pt x="72" y="3393"/>
                    <a:pt x="72" y="3393"/>
                    <a:pt x="72" y="3393"/>
                  </a:cubicBezTo>
                  <a:cubicBezTo>
                    <a:pt x="27" y="3427"/>
                    <a:pt x="0" y="3480"/>
                    <a:pt x="0" y="3537"/>
                  </a:cubicBezTo>
                  <a:cubicBezTo>
                    <a:pt x="0" y="3614"/>
                    <a:pt x="50" y="3681"/>
                    <a:pt x="120" y="3706"/>
                  </a:cubicBezTo>
                  <a:cubicBezTo>
                    <a:pt x="581" y="4825"/>
                    <a:pt x="581" y="4825"/>
                    <a:pt x="581" y="4825"/>
                  </a:cubicBezTo>
                  <a:cubicBezTo>
                    <a:pt x="566" y="4851"/>
                    <a:pt x="558" y="4882"/>
                    <a:pt x="558" y="4913"/>
                  </a:cubicBezTo>
                  <a:cubicBezTo>
                    <a:pt x="558" y="5012"/>
                    <a:pt x="638" y="5092"/>
                    <a:pt x="737" y="5092"/>
                  </a:cubicBezTo>
                  <a:cubicBezTo>
                    <a:pt x="782" y="5091"/>
                    <a:pt x="825" y="5074"/>
                    <a:pt x="858" y="5044"/>
                  </a:cubicBezTo>
                  <a:cubicBezTo>
                    <a:pt x="1932" y="5289"/>
                    <a:pt x="1932" y="5289"/>
                    <a:pt x="1932" y="5289"/>
                  </a:cubicBezTo>
                  <a:cubicBezTo>
                    <a:pt x="1955" y="5361"/>
                    <a:pt x="2023" y="5412"/>
                    <a:pt x="2101" y="5412"/>
                  </a:cubicBezTo>
                  <a:cubicBezTo>
                    <a:pt x="2146" y="5412"/>
                    <a:pt x="2190" y="5394"/>
                    <a:pt x="2223" y="5364"/>
                  </a:cubicBezTo>
                  <a:cubicBezTo>
                    <a:pt x="2994" y="5578"/>
                    <a:pt x="2994" y="5578"/>
                    <a:pt x="2994" y="5578"/>
                  </a:cubicBezTo>
                  <a:cubicBezTo>
                    <a:pt x="3027" y="5629"/>
                    <a:pt x="3084" y="5661"/>
                    <a:pt x="3145" y="5661"/>
                  </a:cubicBezTo>
                  <a:cubicBezTo>
                    <a:pt x="3241" y="5661"/>
                    <a:pt x="3320" y="5585"/>
                    <a:pt x="3324" y="5489"/>
                  </a:cubicBezTo>
                  <a:cubicBezTo>
                    <a:pt x="3651" y="5203"/>
                    <a:pt x="3651" y="5203"/>
                    <a:pt x="3651" y="5203"/>
                  </a:cubicBezTo>
                  <a:cubicBezTo>
                    <a:pt x="3668" y="5208"/>
                    <a:pt x="3685" y="5210"/>
                    <a:pt x="3702" y="5210"/>
                  </a:cubicBezTo>
                  <a:cubicBezTo>
                    <a:pt x="3748" y="5210"/>
                    <a:pt x="3792" y="5193"/>
                    <a:pt x="3825" y="5161"/>
                  </a:cubicBezTo>
                  <a:cubicBezTo>
                    <a:pt x="4215" y="5294"/>
                    <a:pt x="4215" y="5294"/>
                    <a:pt x="4215" y="5294"/>
                  </a:cubicBezTo>
                  <a:cubicBezTo>
                    <a:pt x="4243" y="5357"/>
                    <a:pt x="4307" y="5400"/>
                    <a:pt x="4378" y="5400"/>
                  </a:cubicBezTo>
                  <a:cubicBezTo>
                    <a:pt x="4379" y="5400"/>
                    <a:pt x="4379" y="5400"/>
                    <a:pt x="4379" y="5400"/>
                  </a:cubicBezTo>
                  <a:cubicBezTo>
                    <a:pt x="4383" y="5400"/>
                    <a:pt x="4386" y="5400"/>
                    <a:pt x="4390" y="5400"/>
                  </a:cubicBezTo>
                  <a:cubicBezTo>
                    <a:pt x="5220" y="6259"/>
                    <a:pt x="5220" y="6259"/>
                    <a:pt x="5220" y="6259"/>
                  </a:cubicBezTo>
                  <a:cubicBezTo>
                    <a:pt x="5220" y="6261"/>
                    <a:pt x="5220" y="6263"/>
                    <a:pt x="5220" y="6265"/>
                  </a:cubicBezTo>
                  <a:cubicBezTo>
                    <a:pt x="5220" y="6364"/>
                    <a:pt x="5300" y="6444"/>
                    <a:pt x="5399" y="6444"/>
                  </a:cubicBezTo>
                  <a:cubicBezTo>
                    <a:pt x="5403" y="6444"/>
                    <a:pt x="5408" y="6444"/>
                    <a:pt x="5412" y="6444"/>
                  </a:cubicBezTo>
                  <a:cubicBezTo>
                    <a:pt x="5790" y="6773"/>
                    <a:pt x="5790" y="6773"/>
                    <a:pt x="5790" y="6773"/>
                  </a:cubicBezTo>
                  <a:cubicBezTo>
                    <a:pt x="5790" y="6777"/>
                    <a:pt x="5790" y="6782"/>
                    <a:pt x="5790" y="6787"/>
                  </a:cubicBezTo>
                  <a:cubicBezTo>
                    <a:pt x="5790" y="6787"/>
                    <a:pt x="5790" y="6787"/>
                    <a:pt x="5790" y="6787"/>
                  </a:cubicBezTo>
                  <a:cubicBezTo>
                    <a:pt x="5790" y="6886"/>
                    <a:pt x="5870" y="6966"/>
                    <a:pt x="5968" y="6966"/>
                  </a:cubicBezTo>
                  <a:cubicBezTo>
                    <a:pt x="6051" y="6966"/>
                    <a:pt x="6121" y="6910"/>
                    <a:pt x="6141" y="6833"/>
                  </a:cubicBezTo>
                  <a:cubicBezTo>
                    <a:pt x="6463" y="6763"/>
                    <a:pt x="6463" y="6763"/>
                    <a:pt x="6463" y="6763"/>
                  </a:cubicBezTo>
                  <a:cubicBezTo>
                    <a:pt x="6496" y="6794"/>
                    <a:pt x="6540" y="6812"/>
                    <a:pt x="6585" y="6812"/>
                  </a:cubicBezTo>
                  <a:cubicBezTo>
                    <a:pt x="6684" y="6812"/>
                    <a:pt x="6764" y="6732"/>
                    <a:pt x="6764" y="6633"/>
                  </a:cubicBezTo>
                  <a:cubicBezTo>
                    <a:pt x="6764" y="6535"/>
                    <a:pt x="6684" y="6454"/>
                    <a:pt x="6585" y="6454"/>
                  </a:cubicBezTo>
                  <a:cubicBezTo>
                    <a:pt x="6578" y="6454"/>
                    <a:pt x="6570" y="6455"/>
                    <a:pt x="6562" y="6456"/>
                  </a:cubicBezTo>
                  <a:cubicBezTo>
                    <a:pt x="6356" y="6020"/>
                    <a:pt x="6356" y="6020"/>
                    <a:pt x="6356" y="6020"/>
                  </a:cubicBezTo>
                  <a:cubicBezTo>
                    <a:pt x="6367" y="5997"/>
                    <a:pt x="6372" y="5971"/>
                    <a:pt x="6372" y="5945"/>
                  </a:cubicBezTo>
                  <a:cubicBezTo>
                    <a:pt x="6372" y="5939"/>
                    <a:pt x="6372" y="5933"/>
                    <a:pt x="6372" y="5927"/>
                  </a:cubicBezTo>
                  <a:cubicBezTo>
                    <a:pt x="6494" y="5743"/>
                    <a:pt x="6494" y="5743"/>
                    <a:pt x="6494" y="5743"/>
                  </a:cubicBezTo>
                  <a:cubicBezTo>
                    <a:pt x="6501" y="5744"/>
                    <a:pt x="6507" y="5745"/>
                    <a:pt x="6514" y="5745"/>
                  </a:cubicBezTo>
                  <a:cubicBezTo>
                    <a:pt x="6564" y="5745"/>
                    <a:pt x="6611" y="5724"/>
                    <a:pt x="6645" y="5688"/>
                  </a:cubicBezTo>
                  <a:cubicBezTo>
                    <a:pt x="7074" y="5720"/>
                    <a:pt x="7074" y="5720"/>
                    <a:pt x="7074" y="5720"/>
                  </a:cubicBezTo>
                  <a:cubicBezTo>
                    <a:pt x="7107" y="5772"/>
                    <a:pt x="7164" y="5804"/>
                    <a:pt x="7226" y="5804"/>
                  </a:cubicBezTo>
                  <a:cubicBezTo>
                    <a:pt x="7324" y="5804"/>
                    <a:pt x="7404" y="5724"/>
                    <a:pt x="7405" y="5626"/>
                  </a:cubicBezTo>
                  <a:cubicBezTo>
                    <a:pt x="7656" y="5227"/>
                    <a:pt x="7656" y="5227"/>
                    <a:pt x="7656" y="5227"/>
                  </a:cubicBezTo>
                  <a:cubicBezTo>
                    <a:pt x="7681" y="5220"/>
                    <a:pt x="7704" y="5207"/>
                    <a:pt x="7724" y="5189"/>
                  </a:cubicBezTo>
                  <a:cubicBezTo>
                    <a:pt x="7930" y="5189"/>
                    <a:pt x="7930" y="5189"/>
                    <a:pt x="7930" y="5189"/>
                  </a:cubicBezTo>
                  <a:cubicBezTo>
                    <a:pt x="7963" y="5239"/>
                    <a:pt x="8019" y="5270"/>
                    <a:pt x="8080" y="5270"/>
                  </a:cubicBezTo>
                  <a:cubicBezTo>
                    <a:pt x="8178" y="5270"/>
                    <a:pt x="8258" y="5190"/>
                    <a:pt x="8258" y="5091"/>
                  </a:cubicBezTo>
                  <a:cubicBezTo>
                    <a:pt x="8258" y="5054"/>
                    <a:pt x="8247" y="5019"/>
                    <a:pt x="8226" y="4989"/>
                  </a:cubicBezTo>
                  <a:cubicBezTo>
                    <a:pt x="8656" y="4339"/>
                    <a:pt x="8656" y="4339"/>
                    <a:pt x="8656" y="4339"/>
                  </a:cubicBezTo>
                  <a:cubicBezTo>
                    <a:pt x="8735" y="4320"/>
                    <a:pt x="8792" y="4249"/>
                    <a:pt x="8792" y="4166"/>
                  </a:cubicBezTo>
                  <a:cubicBezTo>
                    <a:pt x="8792" y="4094"/>
                    <a:pt x="8750" y="4031"/>
                    <a:pt x="8688" y="4003"/>
                  </a:cubicBezTo>
                  <a:close/>
                  <a:moveTo>
                    <a:pt x="7886" y="4997"/>
                  </a:moveTo>
                  <a:cubicBezTo>
                    <a:pt x="7775" y="4997"/>
                    <a:pt x="7775" y="4997"/>
                    <a:pt x="7775" y="4997"/>
                  </a:cubicBezTo>
                  <a:cubicBezTo>
                    <a:pt x="7773" y="4992"/>
                    <a:pt x="7771" y="4987"/>
                    <a:pt x="7769" y="4983"/>
                  </a:cubicBezTo>
                  <a:cubicBezTo>
                    <a:pt x="7805" y="4891"/>
                    <a:pt x="7805" y="4891"/>
                    <a:pt x="7805" y="4891"/>
                  </a:cubicBezTo>
                  <a:lnTo>
                    <a:pt x="7886" y="4997"/>
                  </a:lnTo>
                  <a:close/>
                  <a:moveTo>
                    <a:pt x="3525" y="5057"/>
                  </a:moveTo>
                  <a:cubicBezTo>
                    <a:pt x="3224" y="5321"/>
                    <a:pt x="3224" y="5321"/>
                    <a:pt x="3224" y="5321"/>
                  </a:cubicBezTo>
                  <a:cubicBezTo>
                    <a:pt x="3218" y="5319"/>
                    <a:pt x="3213" y="5317"/>
                    <a:pt x="3208" y="5315"/>
                  </a:cubicBezTo>
                  <a:cubicBezTo>
                    <a:pt x="2863" y="4330"/>
                    <a:pt x="2863" y="4330"/>
                    <a:pt x="2863" y="4330"/>
                  </a:cubicBezTo>
                  <a:cubicBezTo>
                    <a:pt x="3524" y="5049"/>
                    <a:pt x="3524" y="5049"/>
                    <a:pt x="3524" y="5049"/>
                  </a:cubicBezTo>
                  <a:cubicBezTo>
                    <a:pt x="3524" y="5052"/>
                    <a:pt x="3525" y="5055"/>
                    <a:pt x="3525" y="5057"/>
                  </a:cubicBezTo>
                  <a:close/>
                  <a:moveTo>
                    <a:pt x="2660" y="5286"/>
                  </a:moveTo>
                  <a:cubicBezTo>
                    <a:pt x="2271" y="5178"/>
                    <a:pt x="2271" y="5178"/>
                    <a:pt x="2271" y="5178"/>
                  </a:cubicBezTo>
                  <a:cubicBezTo>
                    <a:pt x="2254" y="5126"/>
                    <a:pt x="2213" y="5083"/>
                    <a:pt x="2161" y="5065"/>
                  </a:cubicBezTo>
                  <a:cubicBezTo>
                    <a:pt x="2135" y="4889"/>
                    <a:pt x="2135" y="4889"/>
                    <a:pt x="2135" y="4889"/>
                  </a:cubicBezTo>
                  <a:lnTo>
                    <a:pt x="2660" y="5286"/>
                  </a:lnTo>
                  <a:close/>
                  <a:moveTo>
                    <a:pt x="3063" y="1445"/>
                  </a:moveTo>
                  <a:cubicBezTo>
                    <a:pt x="3662" y="518"/>
                    <a:pt x="3662" y="518"/>
                    <a:pt x="3662" y="518"/>
                  </a:cubicBezTo>
                  <a:cubicBezTo>
                    <a:pt x="3947" y="1348"/>
                    <a:pt x="3947" y="1348"/>
                    <a:pt x="3947" y="1348"/>
                  </a:cubicBezTo>
                  <a:lnTo>
                    <a:pt x="3063" y="1445"/>
                  </a:lnTo>
                  <a:close/>
                  <a:moveTo>
                    <a:pt x="3982" y="312"/>
                  </a:moveTo>
                  <a:cubicBezTo>
                    <a:pt x="5346" y="261"/>
                    <a:pt x="5346" y="261"/>
                    <a:pt x="5346" y="261"/>
                  </a:cubicBezTo>
                  <a:cubicBezTo>
                    <a:pt x="5368" y="303"/>
                    <a:pt x="5406" y="335"/>
                    <a:pt x="5451" y="349"/>
                  </a:cubicBezTo>
                  <a:cubicBezTo>
                    <a:pt x="5624" y="1110"/>
                    <a:pt x="5624" y="1110"/>
                    <a:pt x="5624" y="1110"/>
                  </a:cubicBezTo>
                  <a:lnTo>
                    <a:pt x="3982" y="312"/>
                  </a:lnTo>
                  <a:close/>
                  <a:moveTo>
                    <a:pt x="8436" y="4325"/>
                  </a:moveTo>
                  <a:cubicBezTo>
                    <a:pt x="8053" y="4902"/>
                    <a:pt x="8053" y="4902"/>
                    <a:pt x="8053" y="4902"/>
                  </a:cubicBezTo>
                  <a:cubicBezTo>
                    <a:pt x="7887" y="4682"/>
                    <a:pt x="7887" y="4682"/>
                    <a:pt x="7887" y="4682"/>
                  </a:cubicBezTo>
                  <a:cubicBezTo>
                    <a:pt x="8001" y="4394"/>
                    <a:pt x="8001" y="4394"/>
                    <a:pt x="8001" y="4394"/>
                  </a:cubicBezTo>
                  <a:lnTo>
                    <a:pt x="8436" y="4325"/>
                  </a:lnTo>
                  <a:close/>
                  <a:moveTo>
                    <a:pt x="7495" y="4914"/>
                  </a:moveTo>
                  <a:cubicBezTo>
                    <a:pt x="6780" y="4589"/>
                    <a:pt x="6780" y="4589"/>
                    <a:pt x="6780" y="4589"/>
                  </a:cubicBezTo>
                  <a:cubicBezTo>
                    <a:pt x="7490" y="4475"/>
                    <a:pt x="7490" y="4475"/>
                    <a:pt x="7490" y="4475"/>
                  </a:cubicBezTo>
                  <a:cubicBezTo>
                    <a:pt x="7670" y="4712"/>
                    <a:pt x="7670" y="4712"/>
                    <a:pt x="7670" y="4712"/>
                  </a:cubicBezTo>
                  <a:cubicBezTo>
                    <a:pt x="7604" y="4876"/>
                    <a:pt x="7604" y="4876"/>
                    <a:pt x="7604" y="4876"/>
                  </a:cubicBezTo>
                  <a:cubicBezTo>
                    <a:pt x="7565" y="4876"/>
                    <a:pt x="7526" y="4890"/>
                    <a:pt x="7495" y="4914"/>
                  </a:cubicBezTo>
                  <a:close/>
                  <a:moveTo>
                    <a:pt x="6155" y="6567"/>
                  </a:moveTo>
                  <a:cubicBezTo>
                    <a:pt x="6268" y="6609"/>
                    <a:pt x="6268" y="6609"/>
                    <a:pt x="6268" y="6609"/>
                  </a:cubicBezTo>
                  <a:cubicBezTo>
                    <a:pt x="6093" y="6647"/>
                    <a:pt x="6093" y="6647"/>
                    <a:pt x="6093" y="6647"/>
                  </a:cubicBezTo>
                  <a:cubicBezTo>
                    <a:pt x="6099" y="6600"/>
                    <a:pt x="6099" y="6600"/>
                    <a:pt x="6099" y="6600"/>
                  </a:cubicBezTo>
                  <a:cubicBezTo>
                    <a:pt x="6120" y="6593"/>
                    <a:pt x="6138" y="6581"/>
                    <a:pt x="6155" y="6567"/>
                  </a:cubicBezTo>
                  <a:close/>
                  <a:moveTo>
                    <a:pt x="5121" y="5314"/>
                  </a:moveTo>
                  <a:cubicBezTo>
                    <a:pt x="5141" y="5354"/>
                    <a:pt x="5176" y="5385"/>
                    <a:pt x="5218" y="5401"/>
                  </a:cubicBezTo>
                  <a:cubicBezTo>
                    <a:pt x="5258" y="6022"/>
                    <a:pt x="5258" y="6022"/>
                    <a:pt x="5258" y="6022"/>
                  </a:cubicBezTo>
                  <a:cubicBezTo>
                    <a:pt x="4592" y="5334"/>
                    <a:pt x="4592" y="5334"/>
                    <a:pt x="4592" y="5334"/>
                  </a:cubicBezTo>
                  <a:lnTo>
                    <a:pt x="5121" y="5314"/>
                  </a:lnTo>
                  <a:close/>
                  <a:moveTo>
                    <a:pt x="4295" y="4255"/>
                  </a:moveTo>
                  <a:cubicBezTo>
                    <a:pt x="3734" y="4855"/>
                    <a:pt x="3734" y="4855"/>
                    <a:pt x="3734" y="4855"/>
                  </a:cubicBezTo>
                  <a:cubicBezTo>
                    <a:pt x="3724" y="4853"/>
                    <a:pt x="3713" y="4852"/>
                    <a:pt x="3702" y="4852"/>
                  </a:cubicBezTo>
                  <a:cubicBezTo>
                    <a:pt x="3674" y="4852"/>
                    <a:pt x="3647" y="4859"/>
                    <a:pt x="3622" y="4871"/>
                  </a:cubicBezTo>
                  <a:cubicBezTo>
                    <a:pt x="2871" y="4055"/>
                    <a:pt x="2871" y="4055"/>
                    <a:pt x="2871" y="4055"/>
                  </a:cubicBezTo>
                  <a:lnTo>
                    <a:pt x="4295" y="4255"/>
                  </a:lnTo>
                  <a:close/>
                  <a:moveTo>
                    <a:pt x="1021" y="4101"/>
                  </a:moveTo>
                  <a:cubicBezTo>
                    <a:pt x="728" y="4679"/>
                    <a:pt x="728" y="4679"/>
                    <a:pt x="728" y="4679"/>
                  </a:cubicBezTo>
                  <a:cubicBezTo>
                    <a:pt x="326" y="3702"/>
                    <a:pt x="326" y="3702"/>
                    <a:pt x="326" y="3702"/>
                  </a:cubicBezTo>
                  <a:cubicBezTo>
                    <a:pt x="998" y="4034"/>
                    <a:pt x="998" y="4034"/>
                    <a:pt x="998" y="4034"/>
                  </a:cubicBezTo>
                  <a:cubicBezTo>
                    <a:pt x="1001" y="4058"/>
                    <a:pt x="1009" y="4081"/>
                    <a:pt x="1021" y="4101"/>
                  </a:cubicBezTo>
                  <a:close/>
                  <a:moveTo>
                    <a:pt x="642" y="2318"/>
                  </a:moveTo>
                  <a:cubicBezTo>
                    <a:pt x="1485" y="2735"/>
                    <a:pt x="1485" y="2735"/>
                    <a:pt x="1485" y="2735"/>
                  </a:cubicBezTo>
                  <a:cubicBezTo>
                    <a:pt x="278" y="3372"/>
                    <a:pt x="278" y="3372"/>
                    <a:pt x="278" y="3372"/>
                  </a:cubicBezTo>
                  <a:cubicBezTo>
                    <a:pt x="560" y="2359"/>
                    <a:pt x="560" y="2359"/>
                    <a:pt x="560" y="2359"/>
                  </a:cubicBezTo>
                  <a:cubicBezTo>
                    <a:pt x="590" y="2352"/>
                    <a:pt x="618" y="2338"/>
                    <a:pt x="642" y="2318"/>
                  </a:cubicBezTo>
                  <a:close/>
                  <a:moveTo>
                    <a:pt x="8084" y="4187"/>
                  </a:moveTo>
                  <a:cubicBezTo>
                    <a:pt x="8126" y="4079"/>
                    <a:pt x="8126" y="4079"/>
                    <a:pt x="8126" y="4079"/>
                  </a:cubicBezTo>
                  <a:cubicBezTo>
                    <a:pt x="8278" y="4155"/>
                    <a:pt x="8278" y="4155"/>
                    <a:pt x="8278" y="4155"/>
                  </a:cubicBezTo>
                  <a:lnTo>
                    <a:pt x="8084" y="4187"/>
                  </a:lnTo>
                  <a:close/>
                  <a:moveTo>
                    <a:pt x="7954" y="3993"/>
                  </a:moveTo>
                  <a:cubicBezTo>
                    <a:pt x="7863" y="4222"/>
                    <a:pt x="7863" y="4222"/>
                    <a:pt x="7863" y="4222"/>
                  </a:cubicBezTo>
                  <a:cubicBezTo>
                    <a:pt x="7574" y="4268"/>
                    <a:pt x="7574" y="4268"/>
                    <a:pt x="7574" y="4268"/>
                  </a:cubicBezTo>
                  <a:cubicBezTo>
                    <a:pt x="7008" y="3521"/>
                    <a:pt x="7008" y="3521"/>
                    <a:pt x="7008" y="3521"/>
                  </a:cubicBezTo>
                  <a:lnTo>
                    <a:pt x="7954" y="3993"/>
                  </a:lnTo>
                  <a:close/>
                  <a:moveTo>
                    <a:pt x="6078" y="1390"/>
                  </a:moveTo>
                  <a:cubicBezTo>
                    <a:pt x="7272" y="1382"/>
                    <a:pt x="7272" y="1382"/>
                    <a:pt x="7272" y="1382"/>
                  </a:cubicBezTo>
                  <a:cubicBezTo>
                    <a:pt x="7276" y="1392"/>
                    <a:pt x="7281" y="1401"/>
                    <a:pt x="7286" y="1411"/>
                  </a:cubicBezTo>
                  <a:cubicBezTo>
                    <a:pt x="7048" y="2035"/>
                    <a:pt x="7048" y="2035"/>
                    <a:pt x="7048" y="2035"/>
                  </a:cubicBezTo>
                  <a:lnTo>
                    <a:pt x="6078" y="1390"/>
                  </a:lnTo>
                  <a:close/>
                  <a:moveTo>
                    <a:pt x="8269" y="3196"/>
                  </a:moveTo>
                  <a:cubicBezTo>
                    <a:pt x="8024" y="3815"/>
                    <a:pt x="8024" y="3815"/>
                    <a:pt x="8024" y="3815"/>
                  </a:cubicBezTo>
                  <a:cubicBezTo>
                    <a:pt x="6956" y="3280"/>
                    <a:pt x="6956" y="3280"/>
                    <a:pt x="6956" y="3280"/>
                  </a:cubicBezTo>
                  <a:lnTo>
                    <a:pt x="8269" y="3196"/>
                  </a:lnTo>
                  <a:close/>
                  <a:moveTo>
                    <a:pt x="6848" y="3095"/>
                  </a:moveTo>
                  <a:cubicBezTo>
                    <a:pt x="7142" y="2328"/>
                    <a:pt x="7142" y="2328"/>
                    <a:pt x="7142" y="2328"/>
                  </a:cubicBezTo>
                  <a:cubicBezTo>
                    <a:pt x="8168" y="3011"/>
                    <a:pt x="8168" y="3011"/>
                    <a:pt x="8168" y="3011"/>
                  </a:cubicBezTo>
                  <a:lnTo>
                    <a:pt x="6848" y="3095"/>
                  </a:lnTo>
                  <a:close/>
                  <a:moveTo>
                    <a:pt x="5969" y="1548"/>
                  </a:moveTo>
                  <a:cubicBezTo>
                    <a:pt x="6978" y="2219"/>
                    <a:pt x="6978" y="2219"/>
                    <a:pt x="6978" y="2219"/>
                  </a:cubicBezTo>
                  <a:cubicBezTo>
                    <a:pt x="6654" y="3066"/>
                    <a:pt x="6654" y="3066"/>
                    <a:pt x="6654" y="3066"/>
                  </a:cubicBezTo>
                  <a:lnTo>
                    <a:pt x="5969" y="1548"/>
                  </a:lnTo>
                  <a:close/>
                  <a:moveTo>
                    <a:pt x="6514" y="4437"/>
                  </a:moveTo>
                  <a:cubicBezTo>
                    <a:pt x="6513" y="4436"/>
                    <a:pt x="6512" y="4436"/>
                    <a:pt x="6511" y="4435"/>
                  </a:cubicBezTo>
                  <a:cubicBezTo>
                    <a:pt x="6668" y="3430"/>
                    <a:pt x="6668" y="3430"/>
                    <a:pt x="6668" y="3430"/>
                  </a:cubicBezTo>
                  <a:cubicBezTo>
                    <a:pt x="6679" y="3431"/>
                    <a:pt x="6689" y="3431"/>
                    <a:pt x="6699" y="3429"/>
                  </a:cubicBezTo>
                  <a:cubicBezTo>
                    <a:pt x="7359" y="4302"/>
                    <a:pt x="7359" y="4302"/>
                    <a:pt x="7359" y="4302"/>
                  </a:cubicBezTo>
                  <a:lnTo>
                    <a:pt x="6514" y="4437"/>
                  </a:lnTo>
                  <a:close/>
                  <a:moveTo>
                    <a:pt x="8483" y="4043"/>
                  </a:moveTo>
                  <a:cubicBezTo>
                    <a:pt x="8196" y="3900"/>
                    <a:pt x="8196" y="3900"/>
                    <a:pt x="8196" y="3900"/>
                  </a:cubicBezTo>
                  <a:cubicBezTo>
                    <a:pt x="8400" y="3386"/>
                    <a:pt x="8400" y="3386"/>
                    <a:pt x="8400" y="3386"/>
                  </a:cubicBezTo>
                  <a:cubicBezTo>
                    <a:pt x="8498" y="4029"/>
                    <a:pt x="8498" y="4029"/>
                    <a:pt x="8498" y="4029"/>
                  </a:cubicBezTo>
                  <a:cubicBezTo>
                    <a:pt x="8492" y="4034"/>
                    <a:pt x="8488" y="4039"/>
                    <a:pt x="8483" y="4043"/>
                  </a:cubicBezTo>
                  <a:close/>
                  <a:moveTo>
                    <a:pt x="5946" y="1200"/>
                  </a:moveTo>
                  <a:cubicBezTo>
                    <a:pt x="5917" y="1161"/>
                    <a:pt x="5872" y="1135"/>
                    <a:pt x="5824" y="1129"/>
                  </a:cubicBezTo>
                  <a:cubicBezTo>
                    <a:pt x="5642" y="325"/>
                    <a:pt x="5642" y="325"/>
                    <a:pt x="5642" y="325"/>
                  </a:cubicBezTo>
                  <a:cubicBezTo>
                    <a:pt x="7071" y="1191"/>
                    <a:pt x="7071" y="1191"/>
                    <a:pt x="7071" y="1191"/>
                  </a:cubicBezTo>
                  <a:lnTo>
                    <a:pt x="5946" y="1200"/>
                  </a:lnTo>
                  <a:close/>
                  <a:moveTo>
                    <a:pt x="6344" y="5622"/>
                  </a:moveTo>
                  <a:cubicBezTo>
                    <a:pt x="6244" y="5773"/>
                    <a:pt x="6244" y="5773"/>
                    <a:pt x="6244" y="5773"/>
                  </a:cubicBezTo>
                  <a:cubicBezTo>
                    <a:pt x="6228" y="5768"/>
                    <a:pt x="6210" y="5766"/>
                    <a:pt x="6194" y="5766"/>
                  </a:cubicBezTo>
                  <a:cubicBezTo>
                    <a:pt x="6170" y="5766"/>
                    <a:pt x="6146" y="5771"/>
                    <a:pt x="6124" y="5780"/>
                  </a:cubicBezTo>
                  <a:cubicBezTo>
                    <a:pt x="5457" y="5260"/>
                    <a:pt x="5457" y="5260"/>
                    <a:pt x="5457" y="5260"/>
                  </a:cubicBezTo>
                  <a:cubicBezTo>
                    <a:pt x="5458" y="5257"/>
                    <a:pt x="5458" y="5253"/>
                    <a:pt x="5458" y="5250"/>
                  </a:cubicBezTo>
                  <a:cubicBezTo>
                    <a:pt x="6312" y="4732"/>
                    <a:pt x="6312" y="4732"/>
                    <a:pt x="6312" y="4732"/>
                  </a:cubicBezTo>
                  <a:cubicBezTo>
                    <a:pt x="6317" y="4735"/>
                    <a:pt x="6322" y="4737"/>
                    <a:pt x="6327" y="4740"/>
                  </a:cubicBezTo>
                  <a:cubicBezTo>
                    <a:pt x="6391" y="5436"/>
                    <a:pt x="6391" y="5436"/>
                    <a:pt x="6391" y="5436"/>
                  </a:cubicBezTo>
                  <a:cubicBezTo>
                    <a:pt x="6356" y="5469"/>
                    <a:pt x="6335" y="5516"/>
                    <a:pt x="6335" y="5565"/>
                  </a:cubicBezTo>
                  <a:cubicBezTo>
                    <a:pt x="6335" y="5584"/>
                    <a:pt x="6338" y="5604"/>
                    <a:pt x="6344" y="5622"/>
                  </a:cubicBezTo>
                  <a:close/>
                  <a:moveTo>
                    <a:pt x="6050" y="6115"/>
                  </a:moveTo>
                  <a:cubicBezTo>
                    <a:pt x="5996" y="6257"/>
                    <a:pt x="5996" y="6257"/>
                    <a:pt x="5996" y="6257"/>
                  </a:cubicBezTo>
                  <a:cubicBezTo>
                    <a:pt x="5965" y="6265"/>
                    <a:pt x="5936" y="6281"/>
                    <a:pt x="5914" y="6304"/>
                  </a:cubicBezTo>
                  <a:cubicBezTo>
                    <a:pt x="5679" y="6261"/>
                    <a:pt x="5679" y="6261"/>
                    <a:pt x="5679" y="6261"/>
                  </a:cubicBezTo>
                  <a:lnTo>
                    <a:pt x="6050" y="6115"/>
                  </a:lnTo>
                  <a:close/>
                  <a:moveTo>
                    <a:pt x="2461" y="3885"/>
                  </a:moveTo>
                  <a:cubicBezTo>
                    <a:pt x="2458" y="3899"/>
                    <a:pt x="2456" y="3913"/>
                    <a:pt x="2456" y="3928"/>
                  </a:cubicBezTo>
                  <a:cubicBezTo>
                    <a:pt x="2456" y="4007"/>
                    <a:pt x="2506" y="4074"/>
                    <a:pt x="2579" y="4098"/>
                  </a:cubicBezTo>
                  <a:cubicBezTo>
                    <a:pt x="3001" y="5305"/>
                    <a:pt x="3001" y="5305"/>
                    <a:pt x="3001" y="5305"/>
                  </a:cubicBezTo>
                  <a:cubicBezTo>
                    <a:pt x="2095" y="4618"/>
                    <a:pt x="2095" y="4618"/>
                    <a:pt x="2095" y="4618"/>
                  </a:cubicBezTo>
                  <a:cubicBezTo>
                    <a:pt x="1872" y="3123"/>
                    <a:pt x="1872" y="3123"/>
                    <a:pt x="1872" y="3123"/>
                  </a:cubicBezTo>
                  <a:lnTo>
                    <a:pt x="2461" y="3885"/>
                  </a:lnTo>
                  <a:close/>
                  <a:moveTo>
                    <a:pt x="1918" y="2700"/>
                  </a:moveTo>
                  <a:cubicBezTo>
                    <a:pt x="2822" y="1769"/>
                    <a:pt x="2822" y="1769"/>
                    <a:pt x="2822" y="1769"/>
                  </a:cubicBezTo>
                  <a:cubicBezTo>
                    <a:pt x="3241" y="2589"/>
                    <a:pt x="3241" y="2589"/>
                    <a:pt x="3241" y="2589"/>
                  </a:cubicBezTo>
                  <a:cubicBezTo>
                    <a:pt x="3224" y="2617"/>
                    <a:pt x="3215" y="2649"/>
                    <a:pt x="3215" y="2682"/>
                  </a:cubicBezTo>
                  <a:cubicBezTo>
                    <a:pt x="3215" y="2710"/>
                    <a:pt x="3222" y="2738"/>
                    <a:pt x="3235" y="2763"/>
                  </a:cubicBezTo>
                  <a:cubicBezTo>
                    <a:pt x="2616" y="3751"/>
                    <a:pt x="2616" y="3751"/>
                    <a:pt x="2616" y="3751"/>
                  </a:cubicBezTo>
                  <a:cubicBezTo>
                    <a:pt x="2611" y="3751"/>
                    <a:pt x="2606" y="3752"/>
                    <a:pt x="2601" y="3753"/>
                  </a:cubicBezTo>
                  <a:cubicBezTo>
                    <a:pt x="1914" y="2864"/>
                    <a:pt x="1914" y="2864"/>
                    <a:pt x="1914" y="2864"/>
                  </a:cubicBezTo>
                  <a:cubicBezTo>
                    <a:pt x="1928" y="2838"/>
                    <a:pt x="1936" y="2808"/>
                    <a:pt x="1936" y="2778"/>
                  </a:cubicBezTo>
                  <a:cubicBezTo>
                    <a:pt x="1936" y="2751"/>
                    <a:pt x="1930" y="2724"/>
                    <a:pt x="1918" y="2700"/>
                  </a:cubicBezTo>
                  <a:close/>
                  <a:moveTo>
                    <a:pt x="3203" y="1623"/>
                  </a:moveTo>
                  <a:cubicBezTo>
                    <a:pt x="4011" y="1534"/>
                    <a:pt x="4011" y="1534"/>
                    <a:pt x="4011" y="1534"/>
                  </a:cubicBezTo>
                  <a:cubicBezTo>
                    <a:pt x="4186" y="2041"/>
                    <a:pt x="4186" y="2041"/>
                    <a:pt x="4186" y="2041"/>
                  </a:cubicBezTo>
                  <a:lnTo>
                    <a:pt x="3203" y="1623"/>
                  </a:lnTo>
                  <a:close/>
                  <a:moveTo>
                    <a:pt x="5236" y="3205"/>
                  </a:moveTo>
                  <a:cubicBezTo>
                    <a:pt x="5772" y="1579"/>
                    <a:pt x="5772" y="1579"/>
                    <a:pt x="5772" y="1579"/>
                  </a:cubicBezTo>
                  <a:cubicBezTo>
                    <a:pt x="6486" y="3160"/>
                    <a:pt x="6486" y="3160"/>
                    <a:pt x="6486" y="3160"/>
                  </a:cubicBezTo>
                  <a:cubicBezTo>
                    <a:pt x="5266" y="3241"/>
                    <a:pt x="5266" y="3241"/>
                    <a:pt x="5266" y="3241"/>
                  </a:cubicBezTo>
                  <a:cubicBezTo>
                    <a:pt x="5258" y="3228"/>
                    <a:pt x="5248" y="3215"/>
                    <a:pt x="5236" y="3205"/>
                  </a:cubicBezTo>
                  <a:close/>
                  <a:moveTo>
                    <a:pt x="6241" y="4515"/>
                  </a:moveTo>
                  <a:cubicBezTo>
                    <a:pt x="6235" y="4528"/>
                    <a:pt x="6232" y="4543"/>
                    <a:pt x="6230" y="4557"/>
                  </a:cubicBezTo>
                  <a:cubicBezTo>
                    <a:pt x="5370" y="5079"/>
                    <a:pt x="5370" y="5079"/>
                    <a:pt x="5370" y="5079"/>
                  </a:cubicBezTo>
                  <a:cubicBezTo>
                    <a:pt x="5365" y="5076"/>
                    <a:pt x="5360" y="5073"/>
                    <a:pt x="5355" y="5071"/>
                  </a:cubicBezTo>
                  <a:cubicBezTo>
                    <a:pt x="5187" y="3545"/>
                    <a:pt x="5187" y="3545"/>
                    <a:pt x="5187" y="3545"/>
                  </a:cubicBezTo>
                  <a:lnTo>
                    <a:pt x="6241" y="4515"/>
                  </a:lnTo>
                  <a:close/>
                  <a:moveTo>
                    <a:pt x="3480" y="2526"/>
                  </a:moveTo>
                  <a:cubicBezTo>
                    <a:pt x="3459" y="2514"/>
                    <a:pt x="3436" y="2507"/>
                    <a:pt x="3413" y="2505"/>
                  </a:cubicBezTo>
                  <a:cubicBezTo>
                    <a:pt x="3032" y="1758"/>
                    <a:pt x="3032" y="1758"/>
                    <a:pt x="3032" y="1758"/>
                  </a:cubicBezTo>
                  <a:cubicBezTo>
                    <a:pt x="4066" y="2199"/>
                    <a:pt x="4066" y="2199"/>
                    <a:pt x="4066" y="2199"/>
                  </a:cubicBezTo>
                  <a:lnTo>
                    <a:pt x="3480" y="2526"/>
                  </a:lnTo>
                  <a:close/>
                  <a:moveTo>
                    <a:pt x="3400" y="2861"/>
                  </a:moveTo>
                  <a:cubicBezTo>
                    <a:pt x="3402" y="2861"/>
                    <a:pt x="3404" y="2861"/>
                    <a:pt x="3405" y="2861"/>
                  </a:cubicBezTo>
                  <a:cubicBezTo>
                    <a:pt x="4319" y="4064"/>
                    <a:pt x="4319" y="4064"/>
                    <a:pt x="4319" y="4064"/>
                  </a:cubicBezTo>
                  <a:cubicBezTo>
                    <a:pt x="2796" y="3851"/>
                    <a:pt x="2796" y="3851"/>
                    <a:pt x="2796" y="3851"/>
                  </a:cubicBezTo>
                  <a:cubicBezTo>
                    <a:pt x="2794" y="3846"/>
                    <a:pt x="2791" y="3841"/>
                    <a:pt x="2788" y="3837"/>
                  </a:cubicBezTo>
                  <a:lnTo>
                    <a:pt x="3400" y="2861"/>
                  </a:lnTo>
                  <a:close/>
                  <a:moveTo>
                    <a:pt x="4486" y="2183"/>
                  </a:moveTo>
                  <a:cubicBezTo>
                    <a:pt x="4486" y="2182"/>
                    <a:pt x="4486" y="2181"/>
                    <a:pt x="4486" y="2179"/>
                  </a:cubicBezTo>
                  <a:cubicBezTo>
                    <a:pt x="5592" y="1512"/>
                    <a:pt x="5592" y="1512"/>
                    <a:pt x="5592" y="1512"/>
                  </a:cubicBezTo>
                  <a:cubicBezTo>
                    <a:pt x="5053" y="3149"/>
                    <a:pt x="5053" y="3149"/>
                    <a:pt x="5053" y="3149"/>
                  </a:cubicBezTo>
                  <a:cubicBezTo>
                    <a:pt x="4460" y="2278"/>
                    <a:pt x="4460" y="2278"/>
                    <a:pt x="4460" y="2278"/>
                  </a:cubicBezTo>
                  <a:cubicBezTo>
                    <a:pt x="4477" y="2250"/>
                    <a:pt x="4486" y="2218"/>
                    <a:pt x="4486" y="2184"/>
                  </a:cubicBezTo>
                  <a:cubicBezTo>
                    <a:pt x="4486" y="2184"/>
                    <a:pt x="4486" y="2184"/>
                    <a:pt x="4486" y="2184"/>
                  </a:cubicBezTo>
                  <a:lnTo>
                    <a:pt x="4486" y="2183"/>
                  </a:lnTo>
                  <a:close/>
                  <a:moveTo>
                    <a:pt x="3572" y="2694"/>
                  </a:moveTo>
                  <a:cubicBezTo>
                    <a:pt x="4214" y="2337"/>
                    <a:pt x="4214" y="2337"/>
                    <a:pt x="4214" y="2337"/>
                  </a:cubicBezTo>
                  <a:cubicBezTo>
                    <a:pt x="4235" y="2350"/>
                    <a:pt x="4259" y="2358"/>
                    <a:pt x="4284" y="2361"/>
                  </a:cubicBezTo>
                  <a:cubicBezTo>
                    <a:pt x="4936" y="3319"/>
                    <a:pt x="4936" y="3319"/>
                    <a:pt x="4936" y="3319"/>
                  </a:cubicBezTo>
                  <a:cubicBezTo>
                    <a:pt x="4936" y="3324"/>
                    <a:pt x="4935" y="3330"/>
                    <a:pt x="4935" y="3335"/>
                  </a:cubicBezTo>
                  <a:cubicBezTo>
                    <a:pt x="4935" y="3342"/>
                    <a:pt x="4936" y="3349"/>
                    <a:pt x="4937" y="3357"/>
                  </a:cubicBezTo>
                  <a:cubicBezTo>
                    <a:pt x="4513" y="4002"/>
                    <a:pt x="4513" y="4002"/>
                    <a:pt x="4513" y="4002"/>
                  </a:cubicBezTo>
                  <a:cubicBezTo>
                    <a:pt x="3560" y="2748"/>
                    <a:pt x="3560" y="2748"/>
                    <a:pt x="3560" y="2748"/>
                  </a:cubicBezTo>
                  <a:cubicBezTo>
                    <a:pt x="3567" y="2731"/>
                    <a:pt x="3571" y="2713"/>
                    <a:pt x="3572" y="2694"/>
                  </a:cubicBezTo>
                  <a:close/>
                  <a:moveTo>
                    <a:pt x="4683" y="4092"/>
                  </a:moveTo>
                  <a:cubicBezTo>
                    <a:pt x="5001" y="3607"/>
                    <a:pt x="5001" y="3607"/>
                    <a:pt x="5001" y="3607"/>
                  </a:cubicBezTo>
                  <a:cubicBezTo>
                    <a:pt x="5143" y="4896"/>
                    <a:pt x="5143" y="4896"/>
                    <a:pt x="5143" y="4896"/>
                  </a:cubicBezTo>
                  <a:cubicBezTo>
                    <a:pt x="4698" y="4257"/>
                    <a:pt x="4698" y="4257"/>
                    <a:pt x="4698" y="4257"/>
                  </a:cubicBezTo>
                  <a:cubicBezTo>
                    <a:pt x="4707" y="4236"/>
                    <a:pt x="4711" y="4213"/>
                    <a:pt x="4711" y="4189"/>
                  </a:cubicBezTo>
                  <a:cubicBezTo>
                    <a:pt x="4712" y="4154"/>
                    <a:pt x="4702" y="4121"/>
                    <a:pt x="4683" y="4092"/>
                  </a:cubicBezTo>
                  <a:close/>
                  <a:moveTo>
                    <a:pt x="5343" y="3428"/>
                  </a:moveTo>
                  <a:cubicBezTo>
                    <a:pt x="6487" y="3352"/>
                    <a:pt x="6487" y="3352"/>
                    <a:pt x="6487" y="3352"/>
                  </a:cubicBezTo>
                  <a:cubicBezTo>
                    <a:pt x="6332" y="4339"/>
                    <a:pt x="6332" y="4339"/>
                    <a:pt x="6332" y="4339"/>
                  </a:cubicBezTo>
                  <a:lnTo>
                    <a:pt x="5343" y="3428"/>
                  </a:lnTo>
                  <a:close/>
                  <a:moveTo>
                    <a:pt x="4206" y="1513"/>
                  </a:moveTo>
                  <a:cubicBezTo>
                    <a:pt x="5446" y="1377"/>
                    <a:pt x="5446" y="1377"/>
                    <a:pt x="5446" y="1377"/>
                  </a:cubicBezTo>
                  <a:cubicBezTo>
                    <a:pt x="4380" y="2019"/>
                    <a:pt x="4380" y="2019"/>
                    <a:pt x="4380" y="2019"/>
                  </a:cubicBezTo>
                  <a:lnTo>
                    <a:pt x="4206" y="1513"/>
                  </a:lnTo>
                  <a:close/>
                  <a:moveTo>
                    <a:pt x="2878" y="1377"/>
                  </a:moveTo>
                  <a:cubicBezTo>
                    <a:pt x="2872" y="1377"/>
                    <a:pt x="2866" y="1376"/>
                    <a:pt x="2860" y="1376"/>
                  </a:cubicBezTo>
                  <a:cubicBezTo>
                    <a:pt x="2805" y="1376"/>
                    <a:pt x="2754" y="1401"/>
                    <a:pt x="2720" y="1443"/>
                  </a:cubicBezTo>
                  <a:cubicBezTo>
                    <a:pt x="1648" y="1253"/>
                    <a:pt x="1648" y="1253"/>
                    <a:pt x="1648" y="1253"/>
                  </a:cubicBezTo>
                  <a:cubicBezTo>
                    <a:pt x="3514" y="392"/>
                    <a:pt x="3514" y="392"/>
                    <a:pt x="3514" y="392"/>
                  </a:cubicBezTo>
                  <a:lnTo>
                    <a:pt x="2878" y="1377"/>
                  </a:lnTo>
                  <a:close/>
                  <a:moveTo>
                    <a:pt x="1766" y="2581"/>
                  </a:moveTo>
                  <a:cubicBezTo>
                    <a:pt x="1762" y="2561"/>
                    <a:pt x="1758" y="2539"/>
                    <a:pt x="1753" y="2513"/>
                  </a:cubicBezTo>
                  <a:cubicBezTo>
                    <a:pt x="1725" y="2374"/>
                    <a:pt x="1687" y="2187"/>
                    <a:pt x="1646" y="1989"/>
                  </a:cubicBezTo>
                  <a:cubicBezTo>
                    <a:pt x="1600" y="1759"/>
                    <a:pt x="1560" y="1566"/>
                    <a:pt x="1531" y="1428"/>
                  </a:cubicBezTo>
                  <a:cubicBezTo>
                    <a:pt x="1531" y="1428"/>
                    <a:pt x="1531" y="1427"/>
                    <a:pt x="1532" y="1427"/>
                  </a:cubicBezTo>
                  <a:cubicBezTo>
                    <a:pt x="2687" y="1632"/>
                    <a:pt x="2687" y="1632"/>
                    <a:pt x="2687" y="1632"/>
                  </a:cubicBezTo>
                  <a:lnTo>
                    <a:pt x="1766" y="2581"/>
                  </a:lnTo>
                  <a:close/>
                  <a:moveTo>
                    <a:pt x="1529" y="2928"/>
                  </a:moveTo>
                  <a:cubicBezTo>
                    <a:pt x="1109" y="3845"/>
                    <a:pt x="1109" y="3845"/>
                    <a:pt x="1109" y="3845"/>
                  </a:cubicBezTo>
                  <a:cubicBezTo>
                    <a:pt x="1099" y="3849"/>
                    <a:pt x="1089" y="3855"/>
                    <a:pt x="1080" y="3861"/>
                  </a:cubicBezTo>
                  <a:cubicBezTo>
                    <a:pt x="399" y="3525"/>
                    <a:pt x="399" y="3525"/>
                    <a:pt x="399" y="3525"/>
                  </a:cubicBezTo>
                  <a:lnTo>
                    <a:pt x="1529" y="2928"/>
                  </a:lnTo>
                  <a:close/>
                  <a:moveTo>
                    <a:pt x="1349" y="4053"/>
                  </a:moveTo>
                  <a:cubicBezTo>
                    <a:pt x="1352" y="4040"/>
                    <a:pt x="1354" y="4026"/>
                    <a:pt x="1354" y="4011"/>
                  </a:cubicBezTo>
                  <a:cubicBezTo>
                    <a:pt x="1354" y="4011"/>
                    <a:pt x="1354" y="4011"/>
                    <a:pt x="1354" y="4011"/>
                  </a:cubicBezTo>
                  <a:cubicBezTo>
                    <a:pt x="1354" y="3962"/>
                    <a:pt x="1335" y="3917"/>
                    <a:pt x="1302" y="3884"/>
                  </a:cubicBezTo>
                  <a:cubicBezTo>
                    <a:pt x="1672" y="3077"/>
                    <a:pt x="1672" y="3077"/>
                    <a:pt x="1672" y="3077"/>
                  </a:cubicBezTo>
                  <a:cubicBezTo>
                    <a:pt x="1877" y="4453"/>
                    <a:pt x="1877" y="4453"/>
                    <a:pt x="1877" y="4453"/>
                  </a:cubicBezTo>
                  <a:lnTo>
                    <a:pt x="1349" y="4053"/>
                  </a:lnTo>
                  <a:close/>
                  <a:moveTo>
                    <a:pt x="1191" y="4189"/>
                  </a:moveTo>
                  <a:cubicBezTo>
                    <a:pt x="1197" y="4189"/>
                    <a:pt x="1202" y="4188"/>
                    <a:pt x="1208" y="4187"/>
                  </a:cubicBezTo>
                  <a:cubicBezTo>
                    <a:pt x="1917" y="4724"/>
                    <a:pt x="1917" y="4724"/>
                    <a:pt x="1917" y="4724"/>
                  </a:cubicBezTo>
                  <a:cubicBezTo>
                    <a:pt x="1974" y="5102"/>
                    <a:pt x="1974" y="5102"/>
                    <a:pt x="1974" y="5102"/>
                  </a:cubicBezTo>
                  <a:cubicBezTo>
                    <a:pt x="907" y="4859"/>
                    <a:pt x="907" y="4859"/>
                    <a:pt x="907" y="4859"/>
                  </a:cubicBezTo>
                  <a:cubicBezTo>
                    <a:pt x="901" y="4840"/>
                    <a:pt x="892" y="4822"/>
                    <a:pt x="880" y="4805"/>
                  </a:cubicBezTo>
                  <a:lnTo>
                    <a:pt x="1191" y="4189"/>
                  </a:lnTo>
                  <a:close/>
                  <a:moveTo>
                    <a:pt x="4574" y="4414"/>
                  </a:moveTo>
                  <a:cubicBezTo>
                    <a:pt x="5068" y="5124"/>
                    <a:pt x="5068" y="5124"/>
                    <a:pt x="5068" y="5124"/>
                  </a:cubicBezTo>
                  <a:cubicBezTo>
                    <a:pt x="4540" y="5144"/>
                    <a:pt x="4540" y="5144"/>
                    <a:pt x="4540" y="5144"/>
                  </a:cubicBezTo>
                  <a:cubicBezTo>
                    <a:pt x="4524" y="5111"/>
                    <a:pt x="4499" y="5084"/>
                    <a:pt x="4467" y="5066"/>
                  </a:cubicBezTo>
                  <a:lnTo>
                    <a:pt x="4574" y="4414"/>
                  </a:lnTo>
                  <a:close/>
                  <a:moveTo>
                    <a:pt x="6002" y="5928"/>
                  </a:moveTo>
                  <a:cubicBezTo>
                    <a:pt x="5508" y="6123"/>
                    <a:pt x="5508" y="6123"/>
                    <a:pt x="5508" y="6123"/>
                  </a:cubicBezTo>
                  <a:cubicBezTo>
                    <a:pt x="5492" y="6111"/>
                    <a:pt x="5474" y="6101"/>
                    <a:pt x="5455" y="6095"/>
                  </a:cubicBezTo>
                  <a:cubicBezTo>
                    <a:pt x="5414" y="5470"/>
                    <a:pt x="5414" y="5470"/>
                    <a:pt x="5414" y="5470"/>
                  </a:cubicBezTo>
                  <a:lnTo>
                    <a:pt x="6002" y="5928"/>
                  </a:lnTo>
                  <a:close/>
                  <a:moveTo>
                    <a:pt x="6212" y="6384"/>
                  </a:moveTo>
                  <a:cubicBezTo>
                    <a:pt x="6206" y="6360"/>
                    <a:pt x="6194" y="6338"/>
                    <a:pt x="6178" y="6318"/>
                  </a:cubicBezTo>
                  <a:cubicBezTo>
                    <a:pt x="6226" y="6192"/>
                    <a:pt x="6226" y="6192"/>
                    <a:pt x="6226" y="6192"/>
                  </a:cubicBezTo>
                  <a:cubicBezTo>
                    <a:pt x="6339" y="6431"/>
                    <a:pt x="6339" y="6431"/>
                    <a:pt x="6339" y="6431"/>
                  </a:cubicBezTo>
                  <a:lnTo>
                    <a:pt x="6212" y="6384"/>
                  </a:lnTo>
                  <a:close/>
                  <a:moveTo>
                    <a:pt x="7211" y="2144"/>
                  </a:moveTo>
                  <a:cubicBezTo>
                    <a:pt x="7453" y="1510"/>
                    <a:pt x="7453" y="1510"/>
                    <a:pt x="7453" y="1510"/>
                  </a:cubicBezTo>
                  <a:cubicBezTo>
                    <a:pt x="8186" y="2793"/>
                    <a:pt x="8186" y="2793"/>
                    <a:pt x="8186" y="2793"/>
                  </a:cubicBezTo>
                  <a:lnTo>
                    <a:pt x="7211" y="2144"/>
                  </a:lnTo>
                  <a:close/>
                  <a:moveTo>
                    <a:pt x="4143" y="1327"/>
                  </a:moveTo>
                  <a:cubicBezTo>
                    <a:pt x="3844" y="458"/>
                    <a:pt x="3844" y="458"/>
                    <a:pt x="3844" y="458"/>
                  </a:cubicBezTo>
                  <a:cubicBezTo>
                    <a:pt x="5357" y="1193"/>
                    <a:pt x="5357" y="1193"/>
                    <a:pt x="5357" y="1193"/>
                  </a:cubicBezTo>
                  <a:lnTo>
                    <a:pt x="4143" y="1327"/>
                  </a:lnTo>
                  <a:close/>
                  <a:moveTo>
                    <a:pt x="693" y="2129"/>
                  </a:moveTo>
                  <a:cubicBezTo>
                    <a:pt x="773" y="2044"/>
                    <a:pt x="773" y="2044"/>
                    <a:pt x="773" y="2044"/>
                  </a:cubicBezTo>
                  <a:cubicBezTo>
                    <a:pt x="1350" y="1498"/>
                    <a:pt x="1350" y="1498"/>
                    <a:pt x="1350" y="1498"/>
                  </a:cubicBezTo>
                  <a:cubicBezTo>
                    <a:pt x="1375" y="1619"/>
                    <a:pt x="1412" y="1798"/>
                    <a:pt x="1459" y="2028"/>
                  </a:cubicBezTo>
                  <a:cubicBezTo>
                    <a:pt x="1504" y="2249"/>
                    <a:pt x="1539" y="2425"/>
                    <a:pt x="1564" y="2551"/>
                  </a:cubicBezTo>
                  <a:cubicBezTo>
                    <a:pt x="1565" y="2555"/>
                    <a:pt x="1566" y="2559"/>
                    <a:pt x="1566" y="2562"/>
                  </a:cubicBezTo>
                  <a:cubicBezTo>
                    <a:pt x="693" y="2129"/>
                    <a:pt x="693" y="2129"/>
                    <a:pt x="693" y="2129"/>
                  </a:cubicBezTo>
                  <a:close/>
                  <a:moveTo>
                    <a:pt x="4373" y="4452"/>
                  </a:moveTo>
                  <a:cubicBezTo>
                    <a:pt x="4271" y="5078"/>
                    <a:pt x="4271" y="5078"/>
                    <a:pt x="4271" y="5078"/>
                  </a:cubicBezTo>
                  <a:cubicBezTo>
                    <a:pt x="4262" y="5085"/>
                    <a:pt x="4253" y="5093"/>
                    <a:pt x="4246" y="5101"/>
                  </a:cubicBezTo>
                  <a:cubicBezTo>
                    <a:pt x="3882" y="4978"/>
                    <a:pt x="3882" y="4978"/>
                    <a:pt x="3882" y="4978"/>
                  </a:cubicBezTo>
                  <a:lnTo>
                    <a:pt x="4373" y="4452"/>
                  </a:lnTo>
                  <a:close/>
                  <a:moveTo>
                    <a:pt x="5871" y="6491"/>
                  </a:moveTo>
                  <a:cubicBezTo>
                    <a:pt x="5880" y="6515"/>
                    <a:pt x="5893" y="6537"/>
                    <a:pt x="5911" y="6556"/>
                  </a:cubicBezTo>
                  <a:cubicBezTo>
                    <a:pt x="5903" y="6617"/>
                    <a:pt x="5903" y="6617"/>
                    <a:pt x="5903" y="6617"/>
                  </a:cubicBezTo>
                  <a:cubicBezTo>
                    <a:pt x="5729" y="6465"/>
                    <a:pt x="5729" y="6465"/>
                    <a:pt x="5729" y="6465"/>
                  </a:cubicBezTo>
                  <a:lnTo>
                    <a:pt x="5871" y="6491"/>
                  </a:lnTo>
                  <a:close/>
                  <a:moveTo>
                    <a:pt x="7466" y="5167"/>
                  </a:moveTo>
                  <a:cubicBezTo>
                    <a:pt x="7285" y="5455"/>
                    <a:pt x="7285" y="5455"/>
                    <a:pt x="7285" y="5455"/>
                  </a:cubicBezTo>
                  <a:cubicBezTo>
                    <a:pt x="7266" y="5449"/>
                    <a:pt x="7246" y="5445"/>
                    <a:pt x="7226" y="5445"/>
                  </a:cubicBezTo>
                  <a:cubicBezTo>
                    <a:pt x="6711" y="4768"/>
                    <a:pt x="6711" y="4768"/>
                    <a:pt x="6711" y="4768"/>
                  </a:cubicBezTo>
                  <a:cubicBezTo>
                    <a:pt x="7431" y="5095"/>
                    <a:pt x="7431" y="5095"/>
                    <a:pt x="7431" y="5095"/>
                  </a:cubicBezTo>
                  <a:cubicBezTo>
                    <a:pt x="7437" y="5122"/>
                    <a:pt x="7450" y="5147"/>
                    <a:pt x="7466" y="5167"/>
                  </a:cubicBezTo>
                  <a:close/>
                  <a:moveTo>
                    <a:pt x="7782" y="4429"/>
                  </a:moveTo>
                  <a:cubicBezTo>
                    <a:pt x="7752" y="4504"/>
                    <a:pt x="7752" y="4504"/>
                    <a:pt x="7752" y="4504"/>
                  </a:cubicBezTo>
                  <a:cubicBezTo>
                    <a:pt x="7705" y="4441"/>
                    <a:pt x="7705" y="4441"/>
                    <a:pt x="7705" y="4441"/>
                  </a:cubicBezTo>
                  <a:lnTo>
                    <a:pt x="7782" y="4429"/>
                  </a:lnTo>
                  <a:close/>
                  <a:moveTo>
                    <a:pt x="7046" y="5525"/>
                  </a:moveTo>
                  <a:cubicBezTo>
                    <a:pt x="6679" y="5497"/>
                    <a:pt x="6679" y="5497"/>
                    <a:pt x="6679" y="5497"/>
                  </a:cubicBezTo>
                  <a:cubicBezTo>
                    <a:pt x="6661" y="5453"/>
                    <a:pt x="6624" y="5417"/>
                    <a:pt x="6579" y="5399"/>
                  </a:cubicBezTo>
                  <a:cubicBezTo>
                    <a:pt x="6529" y="4845"/>
                    <a:pt x="6529" y="4845"/>
                    <a:pt x="6529" y="4845"/>
                  </a:cubicBezTo>
                  <a:lnTo>
                    <a:pt x="7046" y="55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grpSp>
      <p:sp>
        <p:nvSpPr>
          <p:cNvPr id="66" name="Marcador de texto 6">
            <a:extLst>
              <a:ext uri="{FF2B5EF4-FFF2-40B4-BE49-F238E27FC236}">
                <a16:creationId xmlns:a16="http://schemas.microsoft.com/office/drawing/2014/main" id="{B1A3938F-9822-43E5-95F9-148F04DBBD56}"/>
              </a:ext>
            </a:extLst>
          </p:cNvPr>
          <p:cNvSpPr>
            <a:spLocks noGrp="1"/>
          </p:cNvSpPr>
          <p:nvPr>
            <p:ph type="body" sz="quarter" idx="47"/>
          </p:nvPr>
        </p:nvSpPr>
        <p:spPr>
          <a:xfrm>
            <a:off x="5296098" y="2388434"/>
            <a:ext cx="1627216" cy="761167"/>
          </a:xfrm>
        </p:spPr>
        <p:txBody>
          <a:bodyPr/>
          <a:lstStyle/>
          <a:p>
            <a:pPr algn="ctr"/>
            <a:r>
              <a:rPr lang="es-ES" dirty="0"/>
              <a:t>Redes neuronales profundas</a:t>
            </a:r>
          </a:p>
        </p:txBody>
      </p:sp>
      <p:sp>
        <p:nvSpPr>
          <p:cNvPr id="67" name="Marcador de texto 7">
            <a:extLst>
              <a:ext uri="{FF2B5EF4-FFF2-40B4-BE49-F238E27FC236}">
                <a16:creationId xmlns:a16="http://schemas.microsoft.com/office/drawing/2014/main" id="{18BFD171-07DA-40CF-8C96-B624AD8A64D8}"/>
              </a:ext>
            </a:extLst>
          </p:cNvPr>
          <p:cNvSpPr>
            <a:spLocks noGrp="1"/>
          </p:cNvSpPr>
          <p:nvPr>
            <p:ph type="body" sz="quarter" idx="48"/>
          </p:nvPr>
        </p:nvSpPr>
        <p:spPr>
          <a:xfrm>
            <a:off x="7293677" y="2388434"/>
            <a:ext cx="1635655" cy="761167"/>
          </a:xfrm>
        </p:spPr>
        <p:txBody>
          <a:bodyPr/>
          <a:lstStyle/>
          <a:p>
            <a:pPr algn="ctr"/>
            <a:r>
              <a:rPr lang="es-ES" dirty="0"/>
              <a:t>Consumiendo un servicio de IA</a:t>
            </a:r>
          </a:p>
        </p:txBody>
      </p:sp>
      <p:sp>
        <p:nvSpPr>
          <p:cNvPr id="68" name="Marcador de texto 8">
            <a:extLst>
              <a:ext uri="{FF2B5EF4-FFF2-40B4-BE49-F238E27FC236}">
                <a16:creationId xmlns:a16="http://schemas.microsoft.com/office/drawing/2014/main" id="{1BFE7CB0-02B1-41C5-9E5A-EE2F73FD9CCD}"/>
              </a:ext>
            </a:extLst>
          </p:cNvPr>
          <p:cNvSpPr>
            <a:spLocks noGrp="1"/>
          </p:cNvSpPr>
          <p:nvPr>
            <p:ph type="body" sz="quarter" idx="49"/>
          </p:nvPr>
        </p:nvSpPr>
        <p:spPr>
          <a:xfrm>
            <a:off x="9332843" y="2388434"/>
            <a:ext cx="1560419" cy="761167"/>
          </a:xfrm>
        </p:spPr>
        <p:txBody>
          <a:bodyPr/>
          <a:lstStyle/>
          <a:p>
            <a:pPr algn="ctr"/>
            <a:r>
              <a:rPr lang="es-ES" dirty="0"/>
              <a:t>Detección de imágenes usando</a:t>
            </a:r>
          </a:p>
        </p:txBody>
      </p:sp>
      <p:sp>
        <p:nvSpPr>
          <p:cNvPr id="69" name="Marcador de texto 10">
            <a:extLst>
              <a:ext uri="{FF2B5EF4-FFF2-40B4-BE49-F238E27FC236}">
                <a16:creationId xmlns:a16="http://schemas.microsoft.com/office/drawing/2014/main" id="{57D42C74-5C2A-45C0-9DE0-71291E64FC68}"/>
              </a:ext>
            </a:extLst>
          </p:cNvPr>
          <p:cNvSpPr>
            <a:spLocks noGrp="1"/>
          </p:cNvSpPr>
          <p:nvPr>
            <p:ph type="body" sz="quarter" idx="36"/>
          </p:nvPr>
        </p:nvSpPr>
        <p:spPr>
          <a:xfrm>
            <a:off x="5358664" y="4478874"/>
            <a:ext cx="1491658" cy="677585"/>
          </a:xfrm>
        </p:spPr>
        <p:txBody>
          <a:bodyPr>
            <a:normAutofit lnSpcReduction="10000"/>
          </a:bodyPr>
          <a:lstStyle/>
          <a:p>
            <a:r>
              <a:rPr lang="es-ES" sz="1600" dirty="0" err="1"/>
              <a:t>Keras</a:t>
            </a:r>
            <a:r>
              <a:rPr lang="es-ES" sz="1600" dirty="0"/>
              <a:t>: Clasificación de imágenes</a:t>
            </a:r>
          </a:p>
          <a:p>
            <a:endParaRPr lang="es-ES" dirty="0"/>
          </a:p>
        </p:txBody>
      </p:sp>
      <p:sp>
        <p:nvSpPr>
          <p:cNvPr id="71" name="Marcador de texto 12">
            <a:extLst>
              <a:ext uri="{FF2B5EF4-FFF2-40B4-BE49-F238E27FC236}">
                <a16:creationId xmlns:a16="http://schemas.microsoft.com/office/drawing/2014/main" id="{3AD40A1A-120D-426C-B419-89808E110CD6}"/>
              </a:ext>
            </a:extLst>
          </p:cNvPr>
          <p:cNvSpPr>
            <a:spLocks noGrp="1"/>
          </p:cNvSpPr>
          <p:nvPr>
            <p:ph type="body" sz="quarter" idx="40"/>
          </p:nvPr>
        </p:nvSpPr>
        <p:spPr>
          <a:xfrm>
            <a:off x="9379733" y="4309683"/>
            <a:ext cx="1491658" cy="855239"/>
          </a:xfrm>
        </p:spPr>
        <p:txBody>
          <a:bodyPr/>
          <a:lstStyle/>
          <a:p>
            <a:r>
              <a:rPr lang="es-ES" sz="1600" dirty="0"/>
              <a:t>Y veremos un ejemplo en</a:t>
            </a:r>
          </a:p>
          <a:p>
            <a:endParaRPr lang="es-ES" dirty="0"/>
          </a:p>
        </p:txBody>
      </p:sp>
      <p:pic>
        <p:nvPicPr>
          <p:cNvPr id="54" name="Picture 4" descr="https://pjreddie.com/media/image/yologo_2.png">
            <a:extLst>
              <a:ext uri="{FF2B5EF4-FFF2-40B4-BE49-F238E27FC236}">
                <a16:creationId xmlns:a16="http://schemas.microsoft.com/office/drawing/2014/main" id="{67084D72-6F74-49E0-A9CC-767B922A74DA}"/>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9613683" y="3488031"/>
            <a:ext cx="1102125" cy="585217"/>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6" descr="Kaggle">
            <a:extLst>
              <a:ext uri="{FF2B5EF4-FFF2-40B4-BE49-F238E27FC236}">
                <a16:creationId xmlns:a16="http://schemas.microsoft.com/office/drawing/2014/main" id="{4D56AA0C-7A42-4B21-8E77-99DF18613F8F}"/>
              </a:ext>
            </a:extLst>
          </p:cNvPr>
          <p:cNvPicPr>
            <a:picLocks noChangeAspect="1" noChangeArrowheads="1"/>
          </p:cNvPicPr>
          <p:nvPr/>
        </p:nvPicPr>
        <p:blipFill>
          <a:blip r:embed="rId6">
            <a:biLevel thresh="25000"/>
            <a:extLst>
              <a:ext uri="{BEBA8EAE-BF5A-486C-A8C5-ECC9F3942E4B}">
                <a14:imgProps xmlns:a14="http://schemas.microsoft.com/office/drawing/2010/main">
                  <a14:imgLayer r:embed="rId7">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9691283" y="4856954"/>
            <a:ext cx="946924" cy="339314"/>
          </a:xfrm>
          <a:prstGeom prst="rect">
            <a:avLst/>
          </a:prstGeom>
          <a:noFill/>
          <a:extLst>
            <a:ext uri="{909E8E84-426E-40DD-AFC4-6F175D3DCCD1}">
              <a14:hiddenFill xmlns:a14="http://schemas.microsoft.com/office/drawing/2010/main">
                <a:solidFill>
                  <a:srgbClr val="FFFFFF"/>
                </a:solidFill>
              </a14:hiddenFill>
            </a:ext>
          </a:extLst>
        </p:spPr>
      </p:pic>
      <p:sp>
        <p:nvSpPr>
          <p:cNvPr id="52" name="Freeform 124">
            <a:extLst>
              <a:ext uri="{FF2B5EF4-FFF2-40B4-BE49-F238E27FC236}">
                <a16:creationId xmlns:a16="http://schemas.microsoft.com/office/drawing/2014/main" id="{0D3C4F71-5F92-41C2-A3EF-EDDF310EC5DB}"/>
              </a:ext>
            </a:extLst>
          </p:cNvPr>
          <p:cNvSpPr>
            <a:spLocks/>
          </p:cNvSpPr>
          <p:nvPr/>
        </p:nvSpPr>
        <p:spPr bwMode="auto">
          <a:xfrm>
            <a:off x="7825436" y="3683902"/>
            <a:ext cx="572135" cy="331764"/>
          </a:xfrm>
          <a:custGeom>
            <a:avLst/>
            <a:gdLst>
              <a:gd name="T0" fmla="*/ 452 w 3350"/>
              <a:gd name="T1" fmla="*/ 1935 h 1938"/>
              <a:gd name="T2" fmla="*/ 137 w 3350"/>
              <a:gd name="T3" fmla="*/ 1786 h 1938"/>
              <a:gd name="T4" fmla="*/ 0 w 3350"/>
              <a:gd name="T5" fmla="*/ 1446 h 1938"/>
              <a:gd name="T6" fmla="*/ 468 w 3350"/>
              <a:gd name="T7" fmla="*/ 958 h 1938"/>
              <a:gd name="T8" fmla="*/ 527 w 3350"/>
              <a:gd name="T9" fmla="*/ 911 h 1938"/>
              <a:gd name="T10" fmla="*/ 535 w 3350"/>
              <a:gd name="T11" fmla="*/ 884 h 1938"/>
              <a:gd name="T12" fmla="*/ 745 w 3350"/>
              <a:gd name="T13" fmla="*/ 884 h 1938"/>
              <a:gd name="T14" fmla="*/ 810 w 3350"/>
              <a:gd name="T15" fmla="*/ 819 h 1938"/>
              <a:gd name="T16" fmla="*/ 745 w 3350"/>
              <a:gd name="T17" fmla="*/ 754 h 1938"/>
              <a:gd name="T18" fmla="*/ 520 w 3350"/>
              <a:gd name="T19" fmla="*/ 754 h 1938"/>
              <a:gd name="T20" fmla="*/ 522 w 3350"/>
              <a:gd name="T21" fmla="*/ 714 h 1938"/>
              <a:gd name="T22" fmla="*/ 560 w 3350"/>
              <a:gd name="T23" fmla="*/ 523 h 1938"/>
              <a:gd name="T24" fmla="*/ 568 w 3350"/>
              <a:gd name="T25" fmla="*/ 498 h 1938"/>
              <a:gd name="T26" fmla="*/ 1044 w 3350"/>
              <a:gd name="T27" fmla="*/ 498 h 1938"/>
              <a:gd name="T28" fmla="*/ 1109 w 3350"/>
              <a:gd name="T29" fmla="*/ 433 h 1938"/>
              <a:gd name="T30" fmla="*/ 1044 w 3350"/>
              <a:gd name="T31" fmla="*/ 368 h 1938"/>
              <a:gd name="T32" fmla="*/ 627 w 3350"/>
              <a:gd name="T33" fmla="*/ 368 h 1938"/>
              <a:gd name="T34" fmla="*/ 672 w 3350"/>
              <a:gd name="T35" fmla="*/ 308 h 1938"/>
              <a:gd name="T36" fmla="*/ 1048 w 3350"/>
              <a:gd name="T37" fmla="*/ 38 h 1938"/>
              <a:gd name="T38" fmla="*/ 1290 w 3350"/>
              <a:gd name="T39" fmla="*/ 0 h 1938"/>
              <a:gd name="T40" fmla="*/ 1717 w 3350"/>
              <a:gd name="T41" fmla="*/ 130 h 1938"/>
              <a:gd name="T42" fmla="*/ 2006 w 3350"/>
              <a:gd name="T43" fmla="*/ 493 h 1938"/>
              <a:gd name="T44" fmla="*/ 2066 w 3350"/>
              <a:gd name="T45" fmla="*/ 535 h 1938"/>
              <a:gd name="T46" fmla="*/ 2102 w 3350"/>
              <a:gd name="T47" fmla="*/ 525 h 1938"/>
              <a:gd name="T48" fmla="*/ 2361 w 3350"/>
              <a:gd name="T49" fmla="*/ 450 h 1938"/>
              <a:gd name="T50" fmla="*/ 2577 w 3350"/>
              <a:gd name="T51" fmla="*/ 501 h 1938"/>
              <a:gd name="T52" fmla="*/ 2847 w 3350"/>
              <a:gd name="T53" fmla="*/ 901 h 1938"/>
              <a:gd name="T54" fmla="*/ 2906 w 3350"/>
              <a:gd name="T55" fmla="*/ 960 h 1938"/>
              <a:gd name="T56" fmla="*/ 3350 w 3350"/>
              <a:gd name="T57" fmla="*/ 1448 h 1938"/>
              <a:gd name="T58" fmla="*/ 2860 w 3350"/>
              <a:gd name="T59" fmla="*/ 1938 h 1938"/>
              <a:gd name="T60" fmla="*/ 452 w 3350"/>
              <a:gd name="T61" fmla="*/ 1935 h 1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50" h="1938">
                <a:moveTo>
                  <a:pt x="452" y="1935"/>
                </a:moveTo>
                <a:cubicBezTo>
                  <a:pt x="332" y="1926"/>
                  <a:pt x="220" y="1873"/>
                  <a:pt x="137" y="1786"/>
                </a:cubicBezTo>
                <a:cubicBezTo>
                  <a:pt x="48" y="1695"/>
                  <a:pt x="0" y="1574"/>
                  <a:pt x="0" y="1446"/>
                </a:cubicBezTo>
                <a:cubicBezTo>
                  <a:pt x="0" y="1184"/>
                  <a:pt x="205" y="970"/>
                  <a:pt x="468" y="958"/>
                </a:cubicBezTo>
                <a:cubicBezTo>
                  <a:pt x="495" y="956"/>
                  <a:pt x="519" y="938"/>
                  <a:pt x="527" y="911"/>
                </a:cubicBezTo>
                <a:cubicBezTo>
                  <a:pt x="535" y="884"/>
                  <a:pt x="535" y="884"/>
                  <a:pt x="535" y="884"/>
                </a:cubicBezTo>
                <a:cubicBezTo>
                  <a:pt x="745" y="884"/>
                  <a:pt x="745" y="884"/>
                  <a:pt x="745" y="884"/>
                </a:cubicBezTo>
                <a:cubicBezTo>
                  <a:pt x="781" y="884"/>
                  <a:pt x="810" y="855"/>
                  <a:pt x="810" y="819"/>
                </a:cubicBezTo>
                <a:cubicBezTo>
                  <a:pt x="810" y="784"/>
                  <a:pt x="781" y="754"/>
                  <a:pt x="745" y="754"/>
                </a:cubicBezTo>
                <a:cubicBezTo>
                  <a:pt x="520" y="754"/>
                  <a:pt x="520" y="754"/>
                  <a:pt x="520" y="754"/>
                </a:cubicBezTo>
                <a:cubicBezTo>
                  <a:pt x="522" y="714"/>
                  <a:pt x="522" y="714"/>
                  <a:pt x="522" y="714"/>
                </a:cubicBezTo>
                <a:cubicBezTo>
                  <a:pt x="527" y="650"/>
                  <a:pt x="539" y="586"/>
                  <a:pt x="560" y="523"/>
                </a:cubicBezTo>
                <a:cubicBezTo>
                  <a:pt x="568" y="498"/>
                  <a:pt x="568" y="498"/>
                  <a:pt x="568" y="498"/>
                </a:cubicBezTo>
                <a:cubicBezTo>
                  <a:pt x="1044" y="498"/>
                  <a:pt x="1044" y="498"/>
                  <a:pt x="1044" y="498"/>
                </a:cubicBezTo>
                <a:cubicBezTo>
                  <a:pt x="1080" y="498"/>
                  <a:pt x="1109" y="469"/>
                  <a:pt x="1109" y="433"/>
                </a:cubicBezTo>
                <a:cubicBezTo>
                  <a:pt x="1109" y="397"/>
                  <a:pt x="1080" y="368"/>
                  <a:pt x="1044" y="368"/>
                </a:cubicBezTo>
                <a:cubicBezTo>
                  <a:pt x="627" y="368"/>
                  <a:pt x="627" y="368"/>
                  <a:pt x="627" y="368"/>
                </a:cubicBezTo>
                <a:cubicBezTo>
                  <a:pt x="672" y="308"/>
                  <a:pt x="672" y="308"/>
                  <a:pt x="672" y="308"/>
                </a:cubicBezTo>
                <a:cubicBezTo>
                  <a:pt x="766" y="181"/>
                  <a:pt x="896" y="88"/>
                  <a:pt x="1048" y="38"/>
                </a:cubicBezTo>
                <a:cubicBezTo>
                  <a:pt x="1127" y="12"/>
                  <a:pt x="1209" y="0"/>
                  <a:pt x="1290" y="0"/>
                </a:cubicBezTo>
                <a:cubicBezTo>
                  <a:pt x="1443" y="0"/>
                  <a:pt x="1591" y="45"/>
                  <a:pt x="1717" y="130"/>
                </a:cubicBezTo>
                <a:cubicBezTo>
                  <a:pt x="1846" y="218"/>
                  <a:pt x="1946" y="344"/>
                  <a:pt x="2006" y="493"/>
                </a:cubicBezTo>
                <a:cubicBezTo>
                  <a:pt x="2016" y="518"/>
                  <a:pt x="2040" y="535"/>
                  <a:pt x="2066" y="535"/>
                </a:cubicBezTo>
                <a:cubicBezTo>
                  <a:pt x="2077" y="535"/>
                  <a:pt x="2090" y="532"/>
                  <a:pt x="2102" y="525"/>
                </a:cubicBezTo>
                <a:cubicBezTo>
                  <a:pt x="2180" y="476"/>
                  <a:pt x="2270" y="450"/>
                  <a:pt x="2361" y="450"/>
                </a:cubicBezTo>
                <a:cubicBezTo>
                  <a:pt x="2436" y="450"/>
                  <a:pt x="2509" y="467"/>
                  <a:pt x="2577" y="501"/>
                </a:cubicBezTo>
                <a:cubicBezTo>
                  <a:pt x="2732" y="577"/>
                  <a:pt x="2834" y="727"/>
                  <a:pt x="2847" y="901"/>
                </a:cubicBezTo>
                <a:cubicBezTo>
                  <a:pt x="2850" y="933"/>
                  <a:pt x="2875" y="958"/>
                  <a:pt x="2906" y="960"/>
                </a:cubicBezTo>
                <a:cubicBezTo>
                  <a:pt x="3159" y="984"/>
                  <a:pt x="3350" y="1194"/>
                  <a:pt x="3350" y="1448"/>
                </a:cubicBezTo>
                <a:cubicBezTo>
                  <a:pt x="3350" y="1718"/>
                  <a:pt x="3131" y="1938"/>
                  <a:pt x="2860" y="1938"/>
                </a:cubicBezTo>
                <a:lnTo>
                  <a:pt x="452" y="1935"/>
                </a:lnTo>
                <a:close/>
              </a:path>
            </a:pathLst>
          </a:custGeom>
          <a:solidFill>
            <a:srgbClr val="8D8D8F"/>
          </a:solidFill>
          <a:ln>
            <a:noFill/>
          </a:ln>
        </p:spPr>
        <p:txBody>
          <a:bodyPr vert="horz" wrap="square" lIns="91440" tIns="45720" rIns="91440" bIns="45720" numCol="1" anchor="t" anchorCtr="0" compatLnSpc="1">
            <a:prstTxWarp prst="textNoShape">
              <a:avLst/>
            </a:prstTxWarp>
          </a:bodyPr>
          <a:lstStyle/>
          <a:p>
            <a:endParaRPr lang="es-ES"/>
          </a:p>
        </p:txBody>
      </p:sp>
    </p:spTree>
    <p:extLst>
      <p:ext uri="{BB962C8B-B14F-4D97-AF65-F5344CB8AC3E}">
        <p14:creationId xmlns:p14="http://schemas.microsoft.com/office/powerpoint/2010/main" val="19386174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26EFE37C-0B3C-4111-908B-41BEF97CB2BE}" type="slidenum">
              <a:rPr lang="es-ES" smtClean="0"/>
              <a:pPr/>
              <a:t>14</a:t>
            </a:fld>
            <a:endParaRPr lang="es-ES" dirty="0"/>
          </a:p>
        </p:txBody>
      </p:sp>
      <p:sp>
        <p:nvSpPr>
          <p:cNvPr id="5" name="Marcador de texto 4"/>
          <p:cNvSpPr>
            <a:spLocks noGrp="1"/>
          </p:cNvSpPr>
          <p:nvPr>
            <p:ph type="body" idx="1"/>
          </p:nvPr>
        </p:nvSpPr>
        <p:spPr>
          <a:xfrm>
            <a:off x="356936" y="1018674"/>
            <a:ext cx="10515600" cy="368968"/>
          </a:xfrm>
        </p:spPr>
        <p:txBody>
          <a:bodyPr/>
          <a:lstStyle/>
          <a:p>
            <a:r>
              <a:rPr lang="es-ES" dirty="0" err="1"/>
              <a:t>Kramework</a:t>
            </a:r>
            <a:r>
              <a:rPr lang="es-ES" dirty="0"/>
              <a:t> de alto nivel</a:t>
            </a:r>
          </a:p>
        </p:txBody>
      </p:sp>
      <p:sp>
        <p:nvSpPr>
          <p:cNvPr id="6" name="Marcador de texto 5"/>
          <p:cNvSpPr>
            <a:spLocks noGrp="1"/>
          </p:cNvSpPr>
          <p:nvPr>
            <p:ph type="body" sz="quarter" idx="16"/>
          </p:nvPr>
        </p:nvSpPr>
        <p:spPr>
          <a:xfrm>
            <a:off x="4563291" y="1630362"/>
            <a:ext cx="7269321" cy="4707086"/>
          </a:xfrm>
        </p:spPr>
        <p:txBody>
          <a:bodyPr/>
          <a:lstStyle/>
          <a:p>
            <a:pPr marL="342900" indent="-342900">
              <a:buFont typeface="Arial" panose="020B0604020202020204" pitchFamily="34" charset="0"/>
              <a:buChar char="•"/>
            </a:pPr>
            <a:r>
              <a:rPr lang="es-ES" dirty="0"/>
              <a:t>François </a:t>
            </a:r>
            <a:r>
              <a:rPr lang="es-ES" dirty="0" err="1"/>
              <a:t>Chollet</a:t>
            </a:r>
            <a:r>
              <a:rPr lang="es-ES" dirty="0"/>
              <a:t> (2015)</a:t>
            </a:r>
          </a:p>
          <a:p>
            <a:pPr marL="342900" indent="-342900">
              <a:buFont typeface="Arial" panose="020B0604020202020204" pitchFamily="34" charset="0"/>
              <a:buChar char="•"/>
            </a:pPr>
            <a:r>
              <a:rPr lang="es-ES" dirty="0"/>
              <a:t>Librería Open </a:t>
            </a:r>
            <a:r>
              <a:rPr lang="es-ES" dirty="0" err="1"/>
              <a:t>Source</a:t>
            </a:r>
            <a:r>
              <a:rPr lang="es-ES" dirty="0"/>
              <a:t>.</a:t>
            </a:r>
          </a:p>
          <a:p>
            <a:pPr marL="342900" indent="-342900">
              <a:buFont typeface="Arial" panose="020B0604020202020204" pitchFamily="34" charset="0"/>
              <a:buChar char="•"/>
            </a:pPr>
            <a:r>
              <a:rPr lang="es-ES" dirty="0"/>
              <a:t>Escrita en Python.</a:t>
            </a:r>
          </a:p>
          <a:p>
            <a:pPr marL="342900" indent="-342900">
              <a:buFont typeface="Arial" panose="020B0604020202020204" pitchFamily="34" charset="0"/>
              <a:buChar char="•"/>
            </a:pPr>
            <a:r>
              <a:rPr lang="es-ES" dirty="0"/>
              <a:t>Pensada como una interfaz de alto nivel más intuitiva que los </a:t>
            </a:r>
            <a:r>
              <a:rPr lang="es-ES" dirty="0" err="1"/>
              <a:t>frameworks</a:t>
            </a:r>
            <a:r>
              <a:rPr lang="es-ES" dirty="0"/>
              <a:t> actuales.</a:t>
            </a:r>
          </a:p>
          <a:p>
            <a:pPr marL="342900" indent="-342900">
              <a:buFont typeface="Arial" panose="020B0604020202020204" pitchFamily="34" charset="0"/>
              <a:buChar char="•"/>
            </a:pPr>
            <a:r>
              <a:rPr lang="es-ES" dirty="0"/>
              <a:t>Corre sobre </a:t>
            </a:r>
            <a:r>
              <a:rPr lang="es-ES" dirty="0" err="1"/>
              <a:t>Tensorflow</a:t>
            </a:r>
            <a:r>
              <a:rPr lang="es-ES" dirty="0"/>
              <a:t>, </a:t>
            </a:r>
            <a:r>
              <a:rPr lang="es-ES" dirty="0" err="1"/>
              <a:t>Theano</a:t>
            </a:r>
            <a:r>
              <a:rPr lang="es-ES" dirty="0"/>
              <a:t>, CNTK, …</a:t>
            </a:r>
          </a:p>
          <a:p>
            <a:pPr marL="342900" indent="-342900">
              <a:buFont typeface="Arial" panose="020B0604020202020204" pitchFamily="34" charset="0"/>
              <a:buChar char="•"/>
            </a:pPr>
            <a:r>
              <a:rPr lang="es-ES" dirty="0"/>
              <a:t>Permite crear modelos de entrenamiento de manera rápida e intuitiva.</a:t>
            </a:r>
          </a:p>
          <a:p>
            <a:pPr marL="342900" indent="-342900">
              <a:buFont typeface="Arial" panose="020B0604020202020204" pitchFamily="34" charset="0"/>
              <a:buChar char="•"/>
            </a:pPr>
            <a:endParaRPr lang="es-ES" dirty="0"/>
          </a:p>
          <a:p>
            <a:endParaRPr lang="es-ES" dirty="0"/>
          </a:p>
        </p:txBody>
      </p:sp>
      <p:sp>
        <p:nvSpPr>
          <p:cNvPr id="7" name="Título 6"/>
          <p:cNvSpPr>
            <a:spLocks noGrp="1"/>
          </p:cNvSpPr>
          <p:nvPr>
            <p:ph type="title"/>
          </p:nvPr>
        </p:nvSpPr>
        <p:spPr/>
        <p:txBody>
          <a:bodyPr/>
          <a:lstStyle/>
          <a:p>
            <a:r>
              <a:rPr lang="es-ES" dirty="0" err="1"/>
              <a:t>Keras</a:t>
            </a:r>
            <a:endParaRPr lang="es-ES" dirty="0"/>
          </a:p>
        </p:txBody>
      </p:sp>
      <p:pic>
        <p:nvPicPr>
          <p:cNvPr id="13" name="Imagen 12">
            <a:extLst>
              <a:ext uri="{FF2B5EF4-FFF2-40B4-BE49-F238E27FC236}">
                <a16:creationId xmlns:a16="http://schemas.microsoft.com/office/drawing/2014/main" id="{EC0BFB8B-BE6D-4254-9676-F9A4566A11F5}"/>
              </a:ext>
            </a:extLst>
          </p:cNvPr>
          <p:cNvPicPr>
            <a:picLocks noChangeAspect="1"/>
          </p:cNvPicPr>
          <p:nvPr/>
        </p:nvPicPr>
        <p:blipFill>
          <a:blip r:embed="rId3"/>
          <a:stretch>
            <a:fillRect/>
          </a:stretch>
        </p:blipFill>
        <p:spPr>
          <a:xfrm>
            <a:off x="356936" y="1630362"/>
            <a:ext cx="3767897" cy="4634513"/>
          </a:xfrm>
          <a:prstGeom prst="rect">
            <a:avLst/>
          </a:prstGeom>
        </p:spPr>
      </p:pic>
    </p:spTree>
    <p:extLst>
      <p:ext uri="{BB962C8B-B14F-4D97-AF65-F5344CB8AC3E}">
        <p14:creationId xmlns:p14="http://schemas.microsoft.com/office/powerpoint/2010/main" val="31130357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p:cNvSpPr>
            <a:spLocks noGrp="1"/>
          </p:cNvSpPr>
          <p:nvPr>
            <p:ph type="body" idx="1"/>
          </p:nvPr>
        </p:nvSpPr>
        <p:spPr/>
        <p:txBody>
          <a:bodyPr/>
          <a:lstStyle/>
          <a:p>
            <a:r>
              <a:rPr lang="es-ES" dirty="0"/>
              <a:t>Un poco de teoría</a:t>
            </a:r>
          </a:p>
        </p:txBody>
      </p:sp>
      <p:sp>
        <p:nvSpPr>
          <p:cNvPr id="5" name="Marcador de número de diapositiva 4"/>
          <p:cNvSpPr>
            <a:spLocks noGrp="1"/>
          </p:cNvSpPr>
          <p:nvPr>
            <p:ph type="sldNum" sz="quarter" idx="12"/>
          </p:nvPr>
        </p:nvSpPr>
        <p:spPr/>
        <p:txBody>
          <a:bodyPr/>
          <a:lstStyle/>
          <a:p>
            <a:fld id="{26EFE37C-0B3C-4111-908B-41BEF97CB2BE}" type="slidenum">
              <a:rPr lang="es-ES" smtClean="0"/>
              <a:pPr/>
              <a:t>15</a:t>
            </a:fld>
            <a:endParaRPr lang="es-ES" dirty="0"/>
          </a:p>
        </p:txBody>
      </p:sp>
      <p:sp>
        <p:nvSpPr>
          <p:cNvPr id="6" name="Marcador de texto 5"/>
          <p:cNvSpPr>
            <a:spLocks noGrp="1"/>
          </p:cNvSpPr>
          <p:nvPr>
            <p:ph type="body" sz="quarter" idx="16"/>
          </p:nvPr>
        </p:nvSpPr>
        <p:spPr>
          <a:xfrm>
            <a:off x="387462" y="2849837"/>
            <a:ext cx="11475675" cy="2872966"/>
          </a:xfrm>
        </p:spPr>
        <p:txBody>
          <a:bodyPr>
            <a:normAutofit/>
          </a:bodyPr>
          <a:lstStyle/>
          <a:p>
            <a:r>
              <a:rPr lang="es-ES" dirty="0"/>
              <a:t>Se divide en trozos la imagen con objeto de aprender patrones locales que identifiquen la imagen en su conjunto.</a:t>
            </a:r>
          </a:p>
          <a:p>
            <a:r>
              <a:rPr lang="es-ES" dirty="0"/>
              <a:t>El objetivo de la convolución es detectar características o rasgos visuales en las imágenes como aristas, líneas, gotas de color, etc.</a:t>
            </a:r>
          </a:p>
          <a:p>
            <a:r>
              <a:rPr lang="es-ES" dirty="0"/>
              <a:t>Agrupando convoluciones en esta secuencia, cada capa siguiente aprende patrones en base a los rasgos aprendidos en la capa anterior.</a:t>
            </a:r>
          </a:p>
          <a:p>
            <a:r>
              <a:rPr lang="es-ES" dirty="0"/>
              <a:t>Tras una o varias capas de convolución, se crean capas de </a:t>
            </a:r>
            <a:r>
              <a:rPr lang="es-ES" dirty="0" err="1"/>
              <a:t>Pooling</a:t>
            </a:r>
            <a:r>
              <a:rPr lang="es-ES" dirty="0"/>
              <a:t>, que consisten en simplificar la información recogida durante la convolución</a:t>
            </a:r>
          </a:p>
          <a:p>
            <a:r>
              <a:rPr lang="es-ES" dirty="0"/>
              <a:t>Estas capas crean una condensación de esta información.</a:t>
            </a:r>
          </a:p>
        </p:txBody>
      </p:sp>
      <p:sp>
        <p:nvSpPr>
          <p:cNvPr id="7" name="Título 6"/>
          <p:cNvSpPr>
            <a:spLocks noGrp="1"/>
          </p:cNvSpPr>
          <p:nvPr>
            <p:ph type="title"/>
          </p:nvPr>
        </p:nvSpPr>
        <p:spPr/>
        <p:txBody>
          <a:bodyPr/>
          <a:lstStyle/>
          <a:p>
            <a:r>
              <a:rPr lang="es-ES" dirty="0"/>
              <a:t>Redes </a:t>
            </a:r>
            <a:r>
              <a:rPr lang="es-ES" dirty="0" err="1"/>
              <a:t>convolucionales</a:t>
            </a:r>
            <a:endParaRPr lang="es-ES" dirty="0"/>
          </a:p>
        </p:txBody>
      </p:sp>
      <p:pic>
        <p:nvPicPr>
          <p:cNvPr id="1030" name="Picture 6" descr="Imagen relacionada">
            <a:extLst>
              <a:ext uri="{FF2B5EF4-FFF2-40B4-BE49-F238E27FC236}">
                <a16:creationId xmlns:a16="http://schemas.microsoft.com/office/drawing/2014/main" id="{9760FE4F-D497-47EC-BEAD-2153C562FC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62037" y="1044027"/>
            <a:ext cx="6096000" cy="167640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n relacionada">
            <a:extLst>
              <a:ext uri="{FF2B5EF4-FFF2-40B4-BE49-F238E27FC236}">
                <a16:creationId xmlns:a16="http://schemas.microsoft.com/office/drawing/2014/main" id="{4CC47164-A588-4EF9-AF4B-E4BA345FF0A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5999" y="4762733"/>
            <a:ext cx="5767137" cy="17301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7529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número de diapositiva 5"/>
          <p:cNvSpPr>
            <a:spLocks noGrp="1"/>
          </p:cNvSpPr>
          <p:nvPr>
            <p:ph type="sldNum" sz="quarter" idx="16"/>
          </p:nvPr>
        </p:nvSpPr>
        <p:spPr/>
        <p:txBody>
          <a:bodyPr/>
          <a:lstStyle/>
          <a:p>
            <a:fld id="{26EFE37C-0B3C-4111-908B-41BEF97CB2BE}" type="slidenum">
              <a:rPr lang="es-ES" smtClean="0"/>
              <a:pPr/>
              <a:t>16</a:t>
            </a:fld>
            <a:endParaRPr lang="es-ES" dirty="0"/>
          </a:p>
        </p:txBody>
      </p:sp>
      <p:sp>
        <p:nvSpPr>
          <p:cNvPr id="7" name="Marcador de texto 6"/>
          <p:cNvSpPr>
            <a:spLocks noGrp="1"/>
          </p:cNvSpPr>
          <p:nvPr>
            <p:ph type="body" sz="quarter" idx="17"/>
          </p:nvPr>
        </p:nvSpPr>
        <p:spPr>
          <a:xfrm>
            <a:off x="701461" y="2967728"/>
            <a:ext cx="3405102" cy="716021"/>
          </a:xfrm>
        </p:spPr>
        <p:txBody>
          <a:bodyPr/>
          <a:lstStyle/>
          <a:p>
            <a:r>
              <a:rPr lang="es-ES" dirty="0">
                <a:solidFill>
                  <a:srgbClr val="C00000"/>
                </a:solidFill>
              </a:rPr>
              <a:t>Convolución</a:t>
            </a:r>
          </a:p>
        </p:txBody>
      </p:sp>
      <p:sp>
        <p:nvSpPr>
          <p:cNvPr id="8" name="Marcador de texto 7"/>
          <p:cNvSpPr>
            <a:spLocks noGrp="1"/>
          </p:cNvSpPr>
          <p:nvPr>
            <p:ph type="body" sz="quarter" idx="18"/>
          </p:nvPr>
        </p:nvSpPr>
        <p:spPr>
          <a:xfrm>
            <a:off x="4394070" y="2967728"/>
            <a:ext cx="3405102" cy="716021"/>
          </a:xfrm>
        </p:spPr>
        <p:txBody>
          <a:bodyPr/>
          <a:lstStyle/>
          <a:p>
            <a:r>
              <a:rPr lang="es-ES" dirty="0" err="1">
                <a:solidFill>
                  <a:srgbClr val="C00000"/>
                </a:solidFill>
              </a:rPr>
              <a:t>Pooling</a:t>
            </a:r>
            <a:endParaRPr lang="es-ES" dirty="0">
              <a:solidFill>
                <a:srgbClr val="C00000"/>
              </a:solidFill>
            </a:endParaRPr>
          </a:p>
        </p:txBody>
      </p:sp>
      <p:sp>
        <p:nvSpPr>
          <p:cNvPr id="9" name="Marcador de texto 8"/>
          <p:cNvSpPr>
            <a:spLocks noGrp="1"/>
          </p:cNvSpPr>
          <p:nvPr>
            <p:ph type="body" sz="quarter" idx="19"/>
          </p:nvPr>
        </p:nvSpPr>
        <p:spPr>
          <a:xfrm>
            <a:off x="8086679" y="2944336"/>
            <a:ext cx="3405102" cy="716021"/>
          </a:xfrm>
        </p:spPr>
        <p:txBody>
          <a:bodyPr/>
          <a:lstStyle/>
          <a:p>
            <a:r>
              <a:rPr lang="es-ES" dirty="0" err="1">
                <a:solidFill>
                  <a:srgbClr val="FF0000"/>
                </a:solidFill>
              </a:rPr>
              <a:t>Padding</a:t>
            </a:r>
            <a:endParaRPr lang="es-ES" dirty="0">
              <a:solidFill>
                <a:srgbClr val="FF0000"/>
              </a:solidFill>
            </a:endParaRPr>
          </a:p>
          <a:p>
            <a:endParaRPr lang="es-ES" dirty="0"/>
          </a:p>
        </p:txBody>
      </p:sp>
      <p:sp>
        <p:nvSpPr>
          <p:cNvPr id="10" name="Marcador de texto 9"/>
          <p:cNvSpPr>
            <a:spLocks noGrp="1"/>
          </p:cNvSpPr>
          <p:nvPr>
            <p:ph type="body" sz="quarter" idx="20"/>
          </p:nvPr>
        </p:nvSpPr>
        <p:spPr>
          <a:xfrm>
            <a:off x="4394070" y="3523374"/>
            <a:ext cx="3405102" cy="2832976"/>
          </a:xfrm>
        </p:spPr>
        <p:txBody>
          <a:bodyPr>
            <a:normAutofit/>
          </a:bodyPr>
          <a:lstStyle/>
          <a:p>
            <a:r>
              <a:rPr lang="es-ES" dirty="0"/>
              <a:t>Se </a:t>
            </a:r>
            <a:r>
              <a:rPr lang="es-ES" i="1" dirty="0"/>
              <a:t>condensa</a:t>
            </a:r>
            <a:r>
              <a:rPr lang="es-ES" dirty="0"/>
              <a:t> la información en base a los valores más importantes de la ventana.</a:t>
            </a:r>
          </a:p>
          <a:p>
            <a:r>
              <a:rPr lang="es-ES" b="1" dirty="0"/>
              <a:t>Max </a:t>
            </a:r>
            <a:r>
              <a:rPr lang="es-ES" b="1" dirty="0" err="1"/>
              <a:t>pooling</a:t>
            </a:r>
            <a:r>
              <a:rPr lang="es-ES" dirty="0"/>
              <a:t>: El valor resultante es el mayor de la ventana</a:t>
            </a:r>
          </a:p>
          <a:p>
            <a:r>
              <a:rPr lang="es-ES" b="1" dirty="0" err="1"/>
              <a:t>Avg</a:t>
            </a:r>
            <a:r>
              <a:rPr lang="es-ES" b="1" dirty="0"/>
              <a:t> </a:t>
            </a:r>
            <a:r>
              <a:rPr lang="es-ES" b="1" dirty="0" err="1"/>
              <a:t>Pooling</a:t>
            </a:r>
            <a:r>
              <a:rPr lang="es-ES" dirty="0"/>
              <a:t>: El valor es la media de los valores de la ventana</a:t>
            </a:r>
          </a:p>
          <a:p>
            <a:endParaRPr lang="es-ES" dirty="0"/>
          </a:p>
        </p:txBody>
      </p:sp>
      <p:sp>
        <p:nvSpPr>
          <p:cNvPr id="11" name="Marcador de texto 10"/>
          <p:cNvSpPr>
            <a:spLocks noGrp="1"/>
          </p:cNvSpPr>
          <p:nvPr>
            <p:ph type="body" sz="quarter" idx="21"/>
          </p:nvPr>
        </p:nvSpPr>
        <p:spPr>
          <a:xfrm>
            <a:off x="8086679" y="3523374"/>
            <a:ext cx="3405102" cy="2832976"/>
          </a:xfrm>
        </p:spPr>
        <p:txBody>
          <a:bodyPr>
            <a:normAutofit/>
          </a:bodyPr>
          <a:lstStyle/>
          <a:p>
            <a:r>
              <a:rPr lang="es-ES" dirty="0"/>
              <a:t>El valor de los extremos deja de tener importancia en la imagen al realizar la convolución.</a:t>
            </a:r>
          </a:p>
          <a:p>
            <a:r>
              <a:rPr lang="es-ES" dirty="0"/>
              <a:t>Con esta técnica, se rellena un borde ficticio del ancho deseado.</a:t>
            </a:r>
          </a:p>
          <a:p>
            <a:r>
              <a:rPr lang="es-ES" dirty="0"/>
              <a:t>Filtro de salida = imagen de entrada</a:t>
            </a:r>
          </a:p>
        </p:txBody>
      </p:sp>
      <p:sp>
        <p:nvSpPr>
          <p:cNvPr id="12" name="Marcador de texto 11"/>
          <p:cNvSpPr>
            <a:spLocks noGrp="1"/>
          </p:cNvSpPr>
          <p:nvPr>
            <p:ph type="body" sz="quarter" idx="22"/>
          </p:nvPr>
        </p:nvSpPr>
        <p:spPr>
          <a:xfrm>
            <a:off x="701461" y="3523374"/>
            <a:ext cx="3405102" cy="2832976"/>
          </a:xfrm>
        </p:spPr>
        <p:txBody>
          <a:bodyPr>
            <a:normAutofit/>
          </a:bodyPr>
          <a:lstStyle/>
          <a:p>
            <a:r>
              <a:rPr lang="es-ES" dirty="0"/>
              <a:t>Se aplica una máscara de filtro para generar el valor en la posición.</a:t>
            </a:r>
          </a:p>
          <a:p>
            <a:r>
              <a:rPr lang="es-ES" dirty="0"/>
              <a:t>Originalmente las máscaras se hacían manualmente.</a:t>
            </a:r>
          </a:p>
          <a:p>
            <a:r>
              <a:rPr lang="es-ES" dirty="0"/>
              <a:t>Hoy día la máquina </a:t>
            </a:r>
            <a:r>
              <a:rPr lang="es-ES" i="1" dirty="0"/>
              <a:t>aprende </a:t>
            </a:r>
            <a:r>
              <a:rPr lang="es-ES" dirty="0"/>
              <a:t>dicha máscara</a:t>
            </a:r>
          </a:p>
          <a:p>
            <a:endParaRPr lang="es-ES" dirty="0"/>
          </a:p>
        </p:txBody>
      </p:sp>
      <p:sp>
        <p:nvSpPr>
          <p:cNvPr id="13" name="Título 12"/>
          <p:cNvSpPr>
            <a:spLocks noGrp="1"/>
          </p:cNvSpPr>
          <p:nvPr>
            <p:ph type="title"/>
          </p:nvPr>
        </p:nvSpPr>
        <p:spPr/>
        <p:txBody>
          <a:bodyPr>
            <a:normAutofit fontScale="90000"/>
          </a:bodyPr>
          <a:lstStyle/>
          <a:p>
            <a:r>
              <a:rPr lang="es-ES" dirty="0"/>
              <a:t>Proceso de convolución</a:t>
            </a:r>
          </a:p>
        </p:txBody>
      </p:sp>
      <p:pic>
        <p:nvPicPr>
          <p:cNvPr id="2052" name="Picture 4" descr="Resultado de imagen de convolutional neural network">
            <a:extLst>
              <a:ext uri="{FF2B5EF4-FFF2-40B4-BE49-F238E27FC236}">
                <a16:creationId xmlns:a16="http://schemas.microsoft.com/office/drawing/2014/main" id="{8CD72E80-58C6-47D0-A267-CC29AF3CC6E7}"/>
              </a:ext>
            </a:extLst>
          </p:cNvPr>
          <p:cNvPicPr>
            <a:picLocks noGrp="1" noChangeAspect="1" noChangeArrowheads="1"/>
          </p:cNvPicPr>
          <p:nvPr>
            <p:ph type="pic" sz="quarter" idx="10"/>
          </p:nvPr>
        </p:nvPicPr>
        <p:blipFill>
          <a:blip r:embed="rId3">
            <a:extLst>
              <a:ext uri="{28A0092B-C50C-407E-A947-70E740481C1C}">
                <a14:useLocalDpi xmlns:a14="http://schemas.microsoft.com/office/drawing/2010/main" val="0"/>
              </a:ext>
            </a:extLst>
          </a:blip>
          <a:srcRect t="7343" b="7343"/>
          <a:stretch>
            <a:fillRect/>
          </a:stretch>
        </p:blipFill>
        <p:spPr bwMode="auto">
          <a:xfrm>
            <a:off x="701461" y="1195448"/>
            <a:ext cx="3405102" cy="1549246"/>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Resultado de imagen de deep learning pooling">
            <a:extLst>
              <a:ext uri="{FF2B5EF4-FFF2-40B4-BE49-F238E27FC236}">
                <a16:creationId xmlns:a16="http://schemas.microsoft.com/office/drawing/2014/main" id="{48FD8657-DD67-4E86-99A9-F4670693F20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68304" y="889563"/>
            <a:ext cx="2859071" cy="2036521"/>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Resultado de imagen de padding neural network">
            <a:extLst>
              <a:ext uri="{FF2B5EF4-FFF2-40B4-BE49-F238E27FC236}">
                <a16:creationId xmlns:a16="http://schemas.microsoft.com/office/drawing/2014/main" id="{8FBA3418-E8F3-4C18-84C2-21E99BCD08E6}"/>
              </a:ext>
            </a:extLst>
          </p:cNvPr>
          <p:cNvPicPr>
            <a:picLocks noGrp="1" noChangeAspect="1" noChangeArrowheads="1"/>
          </p:cNvPicPr>
          <p:nvPr>
            <p:ph type="pic" sz="quarter" idx="13"/>
          </p:nvPr>
        </p:nvPicPr>
        <p:blipFill>
          <a:blip r:embed="rId5">
            <a:extLst>
              <a:ext uri="{28A0092B-C50C-407E-A947-70E740481C1C}">
                <a14:useLocalDpi xmlns:a14="http://schemas.microsoft.com/office/drawing/2010/main" val="0"/>
              </a:ext>
            </a:extLst>
          </a:blip>
          <a:srcRect t="9569" b="9569"/>
          <a:stretch>
            <a:fillRect/>
          </a:stretch>
        </p:blipFill>
        <p:spPr bwMode="auto">
          <a:xfrm>
            <a:off x="8029333" y="1195448"/>
            <a:ext cx="3405102" cy="15492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90225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8" name="Picture 6" descr="Resultado de imagen de flatten neural network">
            <a:extLst>
              <a:ext uri="{FF2B5EF4-FFF2-40B4-BE49-F238E27FC236}">
                <a16:creationId xmlns:a16="http://schemas.microsoft.com/office/drawing/2014/main" id="{C87D37A2-BA53-466A-8676-1FF64632FC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18891" y="999446"/>
            <a:ext cx="3264994" cy="217270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Resultado de imagen de flatten neural network">
            <a:extLst>
              <a:ext uri="{FF2B5EF4-FFF2-40B4-BE49-F238E27FC236}">
                <a16:creationId xmlns:a16="http://schemas.microsoft.com/office/drawing/2014/main" id="{C21535C5-1088-47A1-8822-63AA9F8AF6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62650" y="972414"/>
            <a:ext cx="2613185" cy="2154793"/>
          </a:xfrm>
          <a:prstGeom prst="rect">
            <a:avLst/>
          </a:prstGeom>
          <a:noFill/>
          <a:extLst>
            <a:ext uri="{909E8E84-426E-40DD-AFC4-6F175D3DCCD1}">
              <a14:hiddenFill xmlns:a14="http://schemas.microsoft.com/office/drawing/2010/main">
                <a:solidFill>
                  <a:srgbClr val="FFFFFF"/>
                </a:solidFill>
              </a14:hiddenFill>
            </a:ext>
          </a:extLst>
        </p:spPr>
      </p:pic>
      <p:sp>
        <p:nvSpPr>
          <p:cNvPr id="6" name="Marcador de número de diapositiva 5"/>
          <p:cNvSpPr>
            <a:spLocks noGrp="1"/>
          </p:cNvSpPr>
          <p:nvPr>
            <p:ph type="sldNum" sz="quarter" idx="16"/>
          </p:nvPr>
        </p:nvSpPr>
        <p:spPr/>
        <p:txBody>
          <a:bodyPr/>
          <a:lstStyle/>
          <a:p>
            <a:fld id="{26EFE37C-0B3C-4111-908B-41BEF97CB2BE}" type="slidenum">
              <a:rPr lang="es-ES" smtClean="0"/>
              <a:pPr/>
              <a:t>17</a:t>
            </a:fld>
            <a:endParaRPr lang="es-ES" dirty="0"/>
          </a:p>
        </p:txBody>
      </p:sp>
      <p:sp>
        <p:nvSpPr>
          <p:cNvPr id="7" name="Marcador de texto 6"/>
          <p:cNvSpPr>
            <a:spLocks noGrp="1"/>
          </p:cNvSpPr>
          <p:nvPr>
            <p:ph type="body" sz="quarter" idx="17"/>
          </p:nvPr>
        </p:nvSpPr>
        <p:spPr>
          <a:xfrm>
            <a:off x="701461" y="2967728"/>
            <a:ext cx="3405102" cy="716021"/>
          </a:xfrm>
        </p:spPr>
        <p:txBody>
          <a:bodyPr/>
          <a:lstStyle/>
          <a:p>
            <a:r>
              <a:rPr lang="es-ES" dirty="0" err="1">
                <a:solidFill>
                  <a:srgbClr val="FF0000"/>
                </a:solidFill>
              </a:rPr>
              <a:t>Stride</a:t>
            </a:r>
            <a:endParaRPr lang="es-ES" dirty="0">
              <a:solidFill>
                <a:srgbClr val="FF0000"/>
              </a:solidFill>
            </a:endParaRPr>
          </a:p>
        </p:txBody>
      </p:sp>
      <p:sp>
        <p:nvSpPr>
          <p:cNvPr id="8" name="Marcador de texto 7"/>
          <p:cNvSpPr>
            <a:spLocks noGrp="1"/>
          </p:cNvSpPr>
          <p:nvPr>
            <p:ph type="body" sz="quarter" idx="18"/>
          </p:nvPr>
        </p:nvSpPr>
        <p:spPr>
          <a:xfrm>
            <a:off x="4394070" y="2967728"/>
            <a:ext cx="3405102" cy="716021"/>
          </a:xfrm>
        </p:spPr>
        <p:txBody>
          <a:bodyPr/>
          <a:lstStyle/>
          <a:p>
            <a:r>
              <a:rPr lang="es-ES" dirty="0" err="1">
                <a:solidFill>
                  <a:srgbClr val="FFC000"/>
                </a:solidFill>
              </a:rPr>
              <a:t>Flatten</a:t>
            </a:r>
            <a:endParaRPr lang="es-ES" dirty="0">
              <a:solidFill>
                <a:srgbClr val="FFC000"/>
              </a:solidFill>
            </a:endParaRPr>
          </a:p>
        </p:txBody>
      </p:sp>
      <p:sp>
        <p:nvSpPr>
          <p:cNvPr id="9" name="Marcador de texto 8"/>
          <p:cNvSpPr>
            <a:spLocks noGrp="1"/>
          </p:cNvSpPr>
          <p:nvPr>
            <p:ph type="body" sz="quarter" idx="19"/>
          </p:nvPr>
        </p:nvSpPr>
        <p:spPr>
          <a:xfrm>
            <a:off x="8086679" y="2944336"/>
            <a:ext cx="3405102" cy="716021"/>
          </a:xfrm>
        </p:spPr>
        <p:txBody>
          <a:bodyPr/>
          <a:lstStyle/>
          <a:p>
            <a:r>
              <a:rPr lang="es-ES" dirty="0">
                <a:solidFill>
                  <a:srgbClr val="FFC000"/>
                </a:solidFill>
              </a:rPr>
              <a:t>Neural net</a:t>
            </a:r>
          </a:p>
          <a:p>
            <a:endParaRPr lang="es-ES" dirty="0"/>
          </a:p>
        </p:txBody>
      </p:sp>
      <p:sp>
        <p:nvSpPr>
          <p:cNvPr id="10" name="Marcador de texto 9"/>
          <p:cNvSpPr>
            <a:spLocks noGrp="1"/>
          </p:cNvSpPr>
          <p:nvPr>
            <p:ph type="body" sz="quarter" idx="20"/>
          </p:nvPr>
        </p:nvSpPr>
        <p:spPr>
          <a:xfrm>
            <a:off x="4394070" y="3523374"/>
            <a:ext cx="3405102" cy="2832976"/>
          </a:xfrm>
        </p:spPr>
        <p:txBody>
          <a:bodyPr>
            <a:normAutofit/>
          </a:bodyPr>
          <a:lstStyle/>
          <a:p>
            <a:r>
              <a:rPr lang="es-ES" dirty="0"/>
              <a:t>Una vez que hemos realizado los pasos </a:t>
            </a:r>
            <a:r>
              <a:rPr lang="es-ES" dirty="0" err="1"/>
              <a:t>convolutivos</a:t>
            </a:r>
            <a:r>
              <a:rPr lang="es-ES" dirty="0"/>
              <a:t>, vamos a entrenar una serie de nodos como en una red neuronal regular.</a:t>
            </a:r>
          </a:p>
          <a:p>
            <a:r>
              <a:rPr lang="es-ES" dirty="0"/>
              <a:t>Necesitamos que las entradas de la red neuronal sean parámetros unidimensionales.</a:t>
            </a:r>
          </a:p>
        </p:txBody>
      </p:sp>
      <p:sp>
        <p:nvSpPr>
          <p:cNvPr id="11" name="Marcador de texto 10"/>
          <p:cNvSpPr>
            <a:spLocks noGrp="1"/>
          </p:cNvSpPr>
          <p:nvPr>
            <p:ph type="body" sz="quarter" idx="21"/>
          </p:nvPr>
        </p:nvSpPr>
        <p:spPr>
          <a:xfrm>
            <a:off x="8086679" y="3523374"/>
            <a:ext cx="3405102" cy="2832976"/>
          </a:xfrm>
        </p:spPr>
        <p:txBody>
          <a:bodyPr>
            <a:normAutofit/>
          </a:bodyPr>
          <a:lstStyle/>
          <a:p>
            <a:r>
              <a:rPr lang="es-ES" dirty="0"/>
              <a:t>Una vez representados los parámetros en una dimensión, la conectamos a una red neuronal regular que aprenderá los patrones finales.</a:t>
            </a:r>
          </a:p>
          <a:p>
            <a:r>
              <a:rPr lang="es-ES" dirty="0"/>
              <a:t>Al final de ésta, tenemos la capa de salida con las clases aprendidas.</a:t>
            </a:r>
          </a:p>
        </p:txBody>
      </p:sp>
      <p:sp>
        <p:nvSpPr>
          <p:cNvPr id="12" name="Marcador de texto 11"/>
          <p:cNvSpPr>
            <a:spLocks noGrp="1"/>
          </p:cNvSpPr>
          <p:nvPr>
            <p:ph type="body" sz="quarter" idx="22"/>
          </p:nvPr>
        </p:nvSpPr>
        <p:spPr>
          <a:xfrm>
            <a:off x="701461" y="3523374"/>
            <a:ext cx="3405102" cy="2832976"/>
          </a:xfrm>
        </p:spPr>
        <p:txBody>
          <a:bodyPr>
            <a:normAutofit/>
          </a:bodyPr>
          <a:lstStyle/>
          <a:p>
            <a:r>
              <a:rPr lang="es-ES" dirty="0"/>
              <a:t>Las ventanas pueden tomarse de uno en uno o en pasos más grandes.</a:t>
            </a:r>
          </a:p>
          <a:p>
            <a:r>
              <a:rPr lang="es-ES" dirty="0"/>
              <a:t>Valores de </a:t>
            </a:r>
            <a:r>
              <a:rPr lang="es-ES" i="1" dirty="0" err="1"/>
              <a:t>stride</a:t>
            </a:r>
            <a:r>
              <a:rPr lang="es-ES" dirty="0"/>
              <a:t> grandes hacen decrecer el tamaño de la información que se pasará la siguiente capa.</a:t>
            </a:r>
          </a:p>
        </p:txBody>
      </p:sp>
      <p:sp>
        <p:nvSpPr>
          <p:cNvPr id="13" name="Título 12"/>
          <p:cNvSpPr>
            <a:spLocks noGrp="1"/>
          </p:cNvSpPr>
          <p:nvPr>
            <p:ph type="title"/>
          </p:nvPr>
        </p:nvSpPr>
        <p:spPr/>
        <p:txBody>
          <a:bodyPr>
            <a:normAutofit fontScale="90000"/>
          </a:bodyPr>
          <a:lstStyle/>
          <a:p>
            <a:r>
              <a:rPr lang="es-ES" dirty="0"/>
              <a:t>Proceso de convolución</a:t>
            </a:r>
          </a:p>
        </p:txBody>
      </p:sp>
      <p:pic>
        <p:nvPicPr>
          <p:cNvPr id="3074" name="Picture 2" descr="Imagen relacionada">
            <a:extLst>
              <a:ext uri="{FF2B5EF4-FFF2-40B4-BE49-F238E27FC236}">
                <a16:creationId xmlns:a16="http://schemas.microsoft.com/office/drawing/2014/main" id="{B542B09D-AD4B-4320-9719-802C327C8FF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0219" y="1149596"/>
            <a:ext cx="3662431" cy="14427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76035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p:txBody>
          <a:bodyPr/>
          <a:lstStyle/>
          <a:p>
            <a:fld id="{26EFE37C-0B3C-4111-908B-41BEF97CB2BE}" type="slidenum">
              <a:rPr lang="es-ES" smtClean="0"/>
              <a:t>18</a:t>
            </a:fld>
            <a:endParaRPr lang="es-ES"/>
          </a:p>
        </p:txBody>
      </p:sp>
      <p:sp>
        <p:nvSpPr>
          <p:cNvPr id="3" name="Marcador de texto 2"/>
          <p:cNvSpPr>
            <a:spLocks noGrp="1"/>
          </p:cNvSpPr>
          <p:nvPr>
            <p:ph type="body" idx="1"/>
          </p:nvPr>
        </p:nvSpPr>
        <p:spPr/>
        <p:txBody>
          <a:bodyPr/>
          <a:lstStyle/>
          <a:p>
            <a:r>
              <a:rPr lang="es-ES" dirty="0"/>
              <a:t>Matemáticas hasta en la sopa</a:t>
            </a:r>
          </a:p>
        </p:txBody>
      </p:sp>
      <mc:AlternateContent xmlns:mc="http://schemas.openxmlformats.org/markup-compatibility/2006" xmlns:a14="http://schemas.microsoft.com/office/drawing/2010/main">
        <mc:Choice Requires="a14">
          <p:sp>
            <p:nvSpPr>
              <p:cNvPr id="4" name="Marcador de texto 3"/>
              <p:cNvSpPr>
                <a:spLocks noGrp="1"/>
              </p:cNvSpPr>
              <p:nvPr>
                <p:ph type="body" sz="quarter" idx="22"/>
              </p:nvPr>
            </p:nvSpPr>
            <p:spPr>
              <a:xfrm>
                <a:off x="701460" y="3586927"/>
                <a:ext cx="5340993" cy="2935042"/>
              </a:xfrm>
            </p:spPr>
            <p:txBody>
              <a:bodyPr>
                <a:normAutofit/>
              </a:bodyPr>
              <a:lstStyle/>
              <a:p>
                <a:r>
                  <a:rPr lang="es-ES" dirty="0"/>
                  <a:t>Necesitamos:</a:t>
                </a:r>
              </a:p>
              <a:p>
                <a:pPr marL="342900" indent="-342900">
                  <a:buFont typeface="Arial" panose="020B0604020202020204" pitchFamily="34" charset="0"/>
                  <a:buChar char="•"/>
                </a:pPr>
                <a:r>
                  <a:rPr lang="es-ES" dirty="0"/>
                  <a:t>Tamaño (F) y número (K) de filtros</a:t>
                </a:r>
              </a:p>
              <a:p>
                <a:pPr marL="342900" indent="-342900">
                  <a:buFont typeface="Arial" panose="020B0604020202020204" pitchFamily="34" charset="0"/>
                  <a:buChar char="•"/>
                </a:pPr>
                <a:r>
                  <a:rPr lang="es-ES" dirty="0"/>
                  <a:t>Tamaño del </a:t>
                </a:r>
                <a:r>
                  <a:rPr lang="es-ES" dirty="0" err="1"/>
                  <a:t>Padding</a:t>
                </a:r>
                <a:r>
                  <a:rPr lang="es-ES" dirty="0"/>
                  <a:t> (P)</a:t>
                </a:r>
              </a:p>
              <a:p>
                <a:pPr marL="342900" indent="-342900">
                  <a:buFont typeface="Arial" panose="020B0604020202020204" pitchFamily="34" charset="0"/>
                  <a:buChar char="•"/>
                </a:pPr>
                <a:r>
                  <a:rPr lang="es-ES" dirty="0"/>
                  <a:t>Tamaño del desplazamiento o </a:t>
                </a:r>
                <a:r>
                  <a:rPr lang="es-ES" dirty="0" err="1"/>
                  <a:t>Stride</a:t>
                </a:r>
                <a:r>
                  <a:rPr lang="es-ES" dirty="0"/>
                  <a:t> (S)</a:t>
                </a:r>
              </a:p>
              <a:p>
                <a:r>
                  <a:rPr lang="es-ES" dirty="0"/>
                  <a:t>Obtenemos K filtros (o ventanas) de tamaño: </a:t>
                </a:r>
                <a:endParaRPr lang="es-ES" b="0" i="1" dirty="0">
                  <a:latin typeface="Cambria Math" panose="02040503050406030204" pitchFamily="18" charset="0"/>
                </a:endParaRPr>
              </a:p>
              <a:p>
                <a:pPr lvl="1"/>
                <a14:m>
                  <m:oMath xmlns:m="http://schemas.openxmlformats.org/officeDocument/2006/math">
                    <m:sSub>
                      <m:sSubPr>
                        <m:ctrlPr>
                          <a:rPr lang="es-ES" i="1" smtClean="0">
                            <a:solidFill>
                              <a:schemeClr val="accent1"/>
                            </a:solidFill>
                            <a:latin typeface="Cambria Math" panose="02040503050406030204" pitchFamily="18" charset="0"/>
                          </a:rPr>
                        </m:ctrlPr>
                      </m:sSubPr>
                      <m:e>
                        <m:r>
                          <a:rPr lang="es-ES" i="1" smtClean="0">
                            <a:solidFill>
                              <a:schemeClr val="accent1"/>
                            </a:solidFill>
                            <a:latin typeface="Cambria Math" panose="02040503050406030204" pitchFamily="18" charset="0"/>
                          </a:rPr>
                          <m:t>𝑊</m:t>
                        </m:r>
                      </m:e>
                      <m:sub>
                        <m:r>
                          <a:rPr lang="es-ES" b="0" i="1" smtClean="0">
                            <a:solidFill>
                              <a:schemeClr val="accent1"/>
                            </a:solidFill>
                            <a:latin typeface="Cambria Math" panose="02040503050406030204" pitchFamily="18" charset="0"/>
                          </a:rPr>
                          <m:t>𝑖</m:t>
                        </m:r>
                      </m:sub>
                    </m:sSub>
                    <m:r>
                      <a:rPr lang="es-ES" b="0" i="1" smtClean="0">
                        <a:solidFill>
                          <a:schemeClr val="accent1"/>
                        </a:solidFill>
                        <a:latin typeface="Cambria Math" panose="02040503050406030204" pitchFamily="18" charset="0"/>
                      </a:rPr>
                      <m:t>=</m:t>
                    </m:r>
                    <m:box>
                      <m:boxPr>
                        <m:ctrlPr>
                          <a:rPr lang="es-ES" b="0" i="1" smtClean="0">
                            <a:solidFill>
                              <a:schemeClr val="accent1"/>
                            </a:solidFill>
                            <a:latin typeface="Cambria Math" panose="02040503050406030204" pitchFamily="18" charset="0"/>
                          </a:rPr>
                        </m:ctrlPr>
                      </m:boxPr>
                      <m:e>
                        <m:argPr>
                          <m:argSz m:val="-1"/>
                        </m:argPr>
                        <m:f>
                          <m:fPr>
                            <m:ctrlPr>
                              <a:rPr lang="es-ES" b="0" i="1" smtClean="0">
                                <a:solidFill>
                                  <a:schemeClr val="accent1"/>
                                </a:solidFill>
                                <a:latin typeface="Cambria Math" panose="02040503050406030204" pitchFamily="18" charset="0"/>
                              </a:rPr>
                            </m:ctrlPr>
                          </m:fPr>
                          <m:num>
                            <m:r>
                              <a:rPr lang="es-ES" b="0" i="1" smtClean="0">
                                <a:solidFill>
                                  <a:schemeClr val="accent1"/>
                                </a:solidFill>
                                <a:latin typeface="Cambria Math" panose="02040503050406030204" pitchFamily="18" charset="0"/>
                              </a:rPr>
                              <m:t>(</m:t>
                            </m:r>
                            <m:sSub>
                              <m:sSubPr>
                                <m:ctrlPr>
                                  <a:rPr lang="es-ES" b="0" i="1" smtClean="0">
                                    <a:solidFill>
                                      <a:schemeClr val="accent1"/>
                                    </a:solidFill>
                                    <a:latin typeface="Cambria Math" panose="02040503050406030204" pitchFamily="18" charset="0"/>
                                  </a:rPr>
                                </m:ctrlPr>
                              </m:sSubPr>
                              <m:e>
                                <m:r>
                                  <a:rPr lang="es-ES" b="0" i="1" smtClean="0">
                                    <a:solidFill>
                                      <a:schemeClr val="accent1"/>
                                    </a:solidFill>
                                    <a:latin typeface="Cambria Math" panose="02040503050406030204" pitchFamily="18" charset="0"/>
                                  </a:rPr>
                                  <m:t>𝑤</m:t>
                                </m:r>
                              </m:e>
                              <m:sub>
                                <m:r>
                                  <a:rPr lang="es-ES" b="0" i="1" smtClean="0">
                                    <a:solidFill>
                                      <a:schemeClr val="accent1"/>
                                    </a:solidFill>
                                    <a:latin typeface="Cambria Math" panose="02040503050406030204" pitchFamily="18" charset="0"/>
                                  </a:rPr>
                                  <m:t>𝑖</m:t>
                                </m:r>
                                <m:r>
                                  <a:rPr lang="es-ES" b="0" i="1" smtClean="0">
                                    <a:solidFill>
                                      <a:schemeClr val="accent1"/>
                                    </a:solidFill>
                                    <a:latin typeface="Cambria Math" panose="02040503050406030204" pitchFamily="18" charset="0"/>
                                  </a:rPr>
                                  <m:t>−1</m:t>
                                </m:r>
                              </m:sub>
                            </m:sSub>
                            <m:r>
                              <a:rPr lang="es-ES" i="1">
                                <a:solidFill>
                                  <a:schemeClr val="accent1"/>
                                </a:solidFill>
                                <a:latin typeface="Cambria Math" panose="02040503050406030204" pitchFamily="18" charset="0"/>
                                <a:ea typeface="Cambria Math" panose="02040503050406030204" pitchFamily="18" charset="0"/>
                              </a:rPr>
                              <m:t>−</m:t>
                            </m:r>
                            <m:r>
                              <a:rPr lang="es-ES" b="0" i="1" smtClean="0">
                                <a:solidFill>
                                  <a:schemeClr val="accent1"/>
                                </a:solidFill>
                                <a:latin typeface="Cambria Math" panose="02040503050406030204" pitchFamily="18" charset="0"/>
                                <a:ea typeface="Cambria Math" panose="02040503050406030204" pitchFamily="18" charset="0"/>
                              </a:rPr>
                              <m:t>𝐹</m:t>
                            </m:r>
                            <m:r>
                              <a:rPr lang="es-ES" b="0" i="1" smtClean="0">
                                <a:solidFill>
                                  <a:schemeClr val="accent1"/>
                                </a:solidFill>
                                <a:latin typeface="Cambria Math" panose="02040503050406030204" pitchFamily="18" charset="0"/>
                                <a:ea typeface="Cambria Math" panose="02040503050406030204" pitchFamily="18" charset="0"/>
                              </a:rPr>
                              <m:t>+2</m:t>
                            </m:r>
                            <m:r>
                              <a:rPr lang="es-ES" b="0" i="1" smtClean="0">
                                <a:solidFill>
                                  <a:schemeClr val="accent1"/>
                                </a:solidFill>
                                <a:latin typeface="Cambria Math" panose="02040503050406030204" pitchFamily="18" charset="0"/>
                                <a:ea typeface="Cambria Math" panose="02040503050406030204" pitchFamily="18" charset="0"/>
                              </a:rPr>
                              <m:t>𝑃</m:t>
                            </m:r>
                            <m:r>
                              <a:rPr lang="es-ES" b="0" i="1" smtClean="0">
                                <a:solidFill>
                                  <a:schemeClr val="accent1"/>
                                </a:solidFill>
                                <a:latin typeface="Cambria Math" panose="02040503050406030204" pitchFamily="18" charset="0"/>
                                <a:ea typeface="Cambria Math" panose="02040503050406030204" pitchFamily="18" charset="0"/>
                              </a:rPr>
                              <m:t>)</m:t>
                            </m:r>
                          </m:num>
                          <m:den>
                            <m:r>
                              <a:rPr lang="es-ES" b="0" i="1" smtClean="0">
                                <a:solidFill>
                                  <a:schemeClr val="accent1"/>
                                </a:solidFill>
                                <a:latin typeface="Cambria Math" panose="02040503050406030204" pitchFamily="18" charset="0"/>
                              </a:rPr>
                              <m:t>𝑆</m:t>
                            </m:r>
                            <m:r>
                              <a:rPr lang="es-ES" b="0" i="1" smtClean="0">
                                <a:solidFill>
                                  <a:schemeClr val="accent1"/>
                                </a:solidFill>
                                <a:latin typeface="Cambria Math" panose="02040503050406030204" pitchFamily="18" charset="0"/>
                              </a:rPr>
                              <m:t>+1</m:t>
                            </m:r>
                          </m:den>
                        </m:f>
                      </m:e>
                    </m:box>
                  </m:oMath>
                </a14:m>
                <a:r>
                  <a:rPr lang="es-ES" dirty="0">
                    <a:solidFill>
                      <a:schemeClr val="accent1"/>
                    </a:solidFill>
                  </a:rPr>
                  <a:t>  y </a:t>
                </a:r>
                <a14:m>
                  <m:oMath xmlns:m="http://schemas.openxmlformats.org/officeDocument/2006/math">
                    <m:sSub>
                      <m:sSubPr>
                        <m:ctrlPr>
                          <a:rPr lang="es-ES" i="1" smtClean="0">
                            <a:solidFill>
                              <a:schemeClr val="accent1"/>
                            </a:solidFill>
                            <a:latin typeface="Cambria Math" panose="02040503050406030204" pitchFamily="18" charset="0"/>
                          </a:rPr>
                        </m:ctrlPr>
                      </m:sSubPr>
                      <m:e>
                        <m:r>
                          <a:rPr lang="es-ES" b="0" i="1" smtClean="0">
                            <a:solidFill>
                              <a:schemeClr val="accent1"/>
                            </a:solidFill>
                            <a:latin typeface="Cambria Math" panose="02040503050406030204" pitchFamily="18" charset="0"/>
                          </a:rPr>
                          <m:t>𝐻</m:t>
                        </m:r>
                      </m:e>
                      <m:sub>
                        <m:r>
                          <a:rPr lang="es-ES" b="0" i="1" smtClean="0">
                            <a:solidFill>
                              <a:schemeClr val="accent1"/>
                            </a:solidFill>
                            <a:latin typeface="Cambria Math" panose="02040503050406030204" pitchFamily="18" charset="0"/>
                          </a:rPr>
                          <m:t>𝑖</m:t>
                        </m:r>
                      </m:sub>
                    </m:sSub>
                    <m:r>
                      <a:rPr lang="es-ES" b="0" i="1" smtClean="0">
                        <a:solidFill>
                          <a:schemeClr val="accent1"/>
                        </a:solidFill>
                        <a:latin typeface="Cambria Math" panose="02040503050406030204" pitchFamily="18" charset="0"/>
                      </a:rPr>
                      <m:t>= </m:t>
                    </m:r>
                    <m:box>
                      <m:boxPr>
                        <m:ctrlPr>
                          <a:rPr lang="es-ES" b="0" i="1" smtClean="0">
                            <a:solidFill>
                              <a:schemeClr val="accent1"/>
                            </a:solidFill>
                            <a:latin typeface="Cambria Math" panose="02040503050406030204" pitchFamily="18" charset="0"/>
                          </a:rPr>
                        </m:ctrlPr>
                      </m:boxPr>
                      <m:e>
                        <m:argPr>
                          <m:argSz m:val="-1"/>
                        </m:argPr>
                        <m:f>
                          <m:fPr>
                            <m:ctrlPr>
                              <a:rPr lang="es-ES" b="0" i="1" smtClean="0">
                                <a:solidFill>
                                  <a:schemeClr val="accent1"/>
                                </a:solidFill>
                                <a:latin typeface="Cambria Math" panose="02040503050406030204" pitchFamily="18" charset="0"/>
                              </a:rPr>
                            </m:ctrlPr>
                          </m:fPr>
                          <m:num>
                            <m:r>
                              <a:rPr lang="es-ES" b="0" i="1" smtClean="0">
                                <a:solidFill>
                                  <a:schemeClr val="accent1"/>
                                </a:solidFill>
                                <a:latin typeface="Cambria Math" panose="02040503050406030204" pitchFamily="18" charset="0"/>
                              </a:rPr>
                              <m:t>(</m:t>
                            </m:r>
                            <m:sSub>
                              <m:sSubPr>
                                <m:ctrlPr>
                                  <a:rPr lang="es-ES" b="0" i="1" smtClean="0">
                                    <a:solidFill>
                                      <a:schemeClr val="accent1"/>
                                    </a:solidFill>
                                    <a:latin typeface="Cambria Math" panose="02040503050406030204" pitchFamily="18" charset="0"/>
                                  </a:rPr>
                                </m:ctrlPr>
                              </m:sSubPr>
                              <m:e>
                                <m:r>
                                  <a:rPr lang="es-ES" b="0" i="1" smtClean="0">
                                    <a:solidFill>
                                      <a:schemeClr val="accent1"/>
                                    </a:solidFill>
                                    <a:latin typeface="Cambria Math" panose="02040503050406030204" pitchFamily="18" charset="0"/>
                                  </a:rPr>
                                  <m:t>𝐻</m:t>
                                </m:r>
                              </m:e>
                              <m:sub>
                                <m:r>
                                  <a:rPr lang="es-ES" b="0" i="1" smtClean="0">
                                    <a:solidFill>
                                      <a:schemeClr val="accent1"/>
                                    </a:solidFill>
                                    <a:latin typeface="Cambria Math" panose="02040503050406030204" pitchFamily="18" charset="0"/>
                                  </a:rPr>
                                  <m:t>𝑖</m:t>
                                </m:r>
                                <m:r>
                                  <a:rPr lang="es-ES" b="0" i="1" smtClean="0">
                                    <a:solidFill>
                                      <a:schemeClr val="accent1"/>
                                    </a:solidFill>
                                    <a:latin typeface="Cambria Math" panose="02040503050406030204" pitchFamily="18" charset="0"/>
                                  </a:rPr>
                                  <m:t>−1</m:t>
                                </m:r>
                              </m:sub>
                            </m:sSub>
                            <m:r>
                              <a:rPr lang="es-ES" b="0" i="1" smtClean="0">
                                <a:solidFill>
                                  <a:schemeClr val="accent1"/>
                                </a:solidFill>
                                <a:latin typeface="Cambria Math" panose="02040503050406030204" pitchFamily="18" charset="0"/>
                              </a:rPr>
                              <m:t>−</m:t>
                            </m:r>
                            <m:r>
                              <a:rPr lang="es-ES" b="0" i="1" smtClean="0">
                                <a:solidFill>
                                  <a:schemeClr val="accent1"/>
                                </a:solidFill>
                                <a:latin typeface="Cambria Math" panose="02040503050406030204" pitchFamily="18" charset="0"/>
                              </a:rPr>
                              <m:t>𝐹</m:t>
                            </m:r>
                            <m:r>
                              <a:rPr lang="es-ES" b="0" i="1" smtClean="0">
                                <a:solidFill>
                                  <a:schemeClr val="accent1"/>
                                </a:solidFill>
                                <a:latin typeface="Cambria Math" panose="02040503050406030204" pitchFamily="18" charset="0"/>
                              </a:rPr>
                              <m:t>+2</m:t>
                            </m:r>
                            <m:r>
                              <a:rPr lang="es-ES" b="0" i="1" smtClean="0">
                                <a:solidFill>
                                  <a:schemeClr val="accent1"/>
                                </a:solidFill>
                                <a:latin typeface="Cambria Math" panose="02040503050406030204" pitchFamily="18" charset="0"/>
                              </a:rPr>
                              <m:t>𝑃</m:t>
                            </m:r>
                            <m:r>
                              <a:rPr lang="es-ES" b="0" i="1" smtClean="0">
                                <a:solidFill>
                                  <a:schemeClr val="accent1"/>
                                </a:solidFill>
                                <a:latin typeface="Cambria Math" panose="02040503050406030204" pitchFamily="18" charset="0"/>
                              </a:rPr>
                              <m:t>)</m:t>
                            </m:r>
                          </m:num>
                          <m:den>
                            <m:r>
                              <a:rPr lang="es-ES" b="0" i="1" smtClean="0">
                                <a:solidFill>
                                  <a:schemeClr val="accent1"/>
                                </a:solidFill>
                                <a:latin typeface="Cambria Math" panose="02040503050406030204" pitchFamily="18" charset="0"/>
                              </a:rPr>
                              <m:t>𝑆</m:t>
                            </m:r>
                            <m:r>
                              <a:rPr lang="es-ES" b="0" i="1" smtClean="0">
                                <a:solidFill>
                                  <a:schemeClr val="accent1"/>
                                </a:solidFill>
                                <a:latin typeface="Cambria Math" panose="02040503050406030204" pitchFamily="18" charset="0"/>
                              </a:rPr>
                              <m:t>+1</m:t>
                            </m:r>
                          </m:den>
                        </m:f>
                      </m:e>
                    </m:box>
                  </m:oMath>
                </a14:m>
                <a:endParaRPr lang="es-ES" dirty="0"/>
              </a:p>
              <a:p>
                <a:endParaRPr lang="es-ES" dirty="0"/>
              </a:p>
            </p:txBody>
          </p:sp>
        </mc:Choice>
        <mc:Fallback xmlns="">
          <p:sp>
            <p:nvSpPr>
              <p:cNvPr id="4" name="Marcador de texto 3"/>
              <p:cNvSpPr>
                <a:spLocks noGrp="1" noRot="1" noChangeAspect="1" noMove="1" noResize="1" noEditPoints="1" noAdjustHandles="1" noChangeArrowheads="1" noChangeShapeType="1" noTextEdit="1"/>
              </p:cNvSpPr>
              <p:nvPr>
                <p:ph type="body" sz="quarter" idx="22"/>
              </p:nvPr>
            </p:nvSpPr>
            <p:spPr>
              <a:xfrm>
                <a:off x="701460" y="3586927"/>
                <a:ext cx="5340993" cy="2935042"/>
              </a:xfrm>
              <a:blipFill>
                <a:blip r:embed="rId3"/>
                <a:stretch>
                  <a:fillRect l="-1142" t="-2075"/>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5" name="Marcador de texto 4"/>
              <p:cNvSpPr>
                <a:spLocks noGrp="1"/>
              </p:cNvSpPr>
              <p:nvPr>
                <p:ph type="body" sz="quarter" idx="23"/>
              </p:nvPr>
            </p:nvSpPr>
            <p:spPr/>
            <p:txBody>
              <a:bodyPr/>
              <a:lstStyle/>
              <a:p>
                <a:r>
                  <a:rPr lang="es-ES" dirty="0"/>
                  <a:t> Necesitamos:</a:t>
                </a:r>
              </a:p>
              <a:p>
                <a:pPr marL="342900" indent="-342900">
                  <a:buFont typeface="Arial" panose="020B0604020202020204" pitchFamily="34" charset="0"/>
                  <a:buChar char="•"/>
                </a:pPr>
                <a:r>
                  <a:rPr lang="es-ES" dirty="0"/>
                  <a:t>Tamaño de la ventana de </a:t>
                </a:r>
                <a:r>
                  <a:rPr lang="es-ES" dirty="0" err="1"/>
                  <a:t>pooling</a:t>
                </a:r>
                <a:r>
                  <a:rPr lang="es-ES" dirty="0"/>
                  <a:t> (F)</a:t>
                </a:r>
              </a:p>
              <a:p>
                <a:pPr marL="342900" indent="-342900">
                  <a:buFont typeface="Arial" panose="020B0604020202020204" pitchFamily="34" charset="0"/>
                  <a:buChar char="•"/>
                </a:pPr>
                <a:r>
                  <a:rPr lang="es-ES" dirty="0"/>
                  <a:t>Tamaño del desplazamiento o </a:t>
                </a:r>
                <a:r>
                  <a:rPr lang="es-ES" dirty="0" err="1"/>
                  <a:t>Stride</a:t>
                </a:r>
                <a:r>
                  <a:rPr lang="es-ES" dirty="0"/>
                  <a:t> (S)</a:t>
                </a:r>
              </a:p>
              <a:p>
                <a:r>
                  <a:rPr lang="es-ES" dirty="0"/>
                  <a:t>Obtenemos D ventanas de tamaño:</a:t>
                </a:r>
              </a:p>
              <a:p>
                <a:endParaRPr lang="es-ES" dirty="0"/>
              </a:p>
              <a:p>
                <a:pPr/>
                <a14:m>
                  <m:oMathPara xmlns:m="http://schemas.openxmlformats.org/officeDocument/2006/math">
                    <m:oMathParaPr>
                      <m:jc m:val="centerGroup"/>
                    </m:oMathParaPr>
                    <m:oMath xmlns:m="http://schemas.openxmlformats.org/officeDocument/2006/math">
                      <m:sSub>
                        <m:sSubPr>
                          <m:ctrlPr>
                            <a:rPr lang="es-ES" sz="2400" i="1" smtClean="0">
                              <a:solidFill>
                                <a:schemeClr val="accent1"/>
                              </a:solidFill>
                              <a:latin typeface="Cambria Math" panose="02040503050406030204" pitchFamily="18" charset="0"/>
                            </a:rPr>
                          </m:ctrlPr>
                        </m:sSubPr>
                        <m:e>
                          <m:r>
                            <a:rPr lang="es-ES" sz="2400" i="1">
                              <a:solidFill>
                                <a:schemeClr val="accent1"/>
                              </a:solidFill>
                              <a:latin typeface="Cambria Math" panose="02040503050406030204" pitchFamily="18" charset="0"/>
                            </a:rPr>
                            <m:t>𝑊</m:t>
                          </m:r>
                        </m:e>
                        <m:sub>
                          <m:r>
                            <a:rPr lang="es-ES" sz="2400" i="1">
                              <a:solidFill>
                                <a:schemeClr val="accent1"/>
                              </a:solidFill>
                              <a:latin typeface="Cambria Math" panose="02040503050406030204" pitchFamily="18" charset="0"/>
                            </a:rPr>
                            <m:t>𝑖</m:t>
                          </m:r>
                        </m:sub>
                      </m:sSub>
                      <m:r>
                        <a:rPr lang="es-ES" sz="2400" i="1">
                          <a:solidFill>
                            <a:schemeClr val="accent1"/>
                          </a:solidFill>
                          <a:latin typeface="Cambria Math" panose="02040503050406030204" pitchFamily="18" charset="0"/>
                        </a:rPr>
                        <m:t>=</m:t>
                      </m:r>
                      <m:box>
                        <m:boxPr>
                          <m:ctrlPr>
                            <a:rPr lang="es-ES" sz="2400" i="1">
                              <a:solidFill>
                                <a:schemeClr val="accent1"/>
                              </a:solidFill>
                              <a:latin typeface="Cambria Math" panose="02040503050406030204" pitchFamily="18" charset="0"/>
                            </a:rPr>
                          </m:ctrlPr>
                        </m:boxPr>
                        <m:e>
                          <m:argPr>
                            <m:argSz m:val="-1"/>
                          </m:argPr>
                          <m:f>
                            <m:fPr>
                              <m:ctrlPr>
                                <a:rPr lang="es-ES" sz="2400" i="1">
                                  <a:solidFill>
                                    <a:schemeClr val="accent1"/>
                                  </a:solidFill>
                                  <a:latin typeface="Cambria Math" panose="02040503050406030204" pitchFamily="18" charset="0"/>
                                </a:rPr>
                              </m:ctrlPr>
                            </m:fPr>
                            <m:num>
                              <m:r>
                                <a:rPr lang="es-ES" sz="2400" i="1">
                                  <a:solidFill>
                                    <a:schemeClr val="accent1"/>
                                  </a:solidFill>
                                  <a:latin typeface="Cambria Math" panose="02040503050406030204" pitchFamily="18" charset="0"/>
                                </a:rPr>
                                <m:t>(</m:t>
                              </m:r>
                              <m:sSub>
                                <m:sSubPr>
                                  <m:ctrlPr>
                                    <a:rPr lang="es-ES" sz="2400" i="1">
                                      <a:solidFill>
                                        <a:schemeClr val="accent1"/>
                                      </a:solidFill>
                                      <a:latin typeface="Cambria Math" panose="02040503050406030204" pitchFamily="18" charset="0"/>
                                    </a:rPr>
                                  </m:ctrlPr>
                                </m:sSubPr>
                                <m:e>
                                  <m:r>
                                    <a:rPr lang="es-ES" sz="2400" i="1">
                                      <a:solidFill>
                                        <a:schemeClr val="accent1"/>
                                      </a:solidFill>
                                      <a:latin typeface="Cambria Math" panose="02040503050406030204" pitchFamily="18" charset="0"/>
                                    </a:rPr>
                                    <m:t>𝑤</m:t>
                                  </m:r>
                                </m:e>
                                <m:sub>
                                  <m:r>
                                    <a:rPr lang="es-ES" sz="2400" i="1">
                                      <a:solidFill>
                                        <a:schemeClr val="accent1"/>
                                      </a:solidFill>
                                      <a:latin typeface="Cambria Math" panose="02040503050406030204" pitchFamily="18" charset="0"/>
                                    </a:rPr>
                                    <m:t>𝑖</m:t>
                                  </m:r>
                                  <m:r>
                                    <a:rPr lang="es-ES" sz="2400" i="1">
                                      <a:solidFill>
                                        <a:schemeClr val="accent1"/>
                                      </a:solidFill>
                                      <a:latin typeface="Cambria Math" panose="02040503050406030204" pitchFamily="18" charset="0"/>
                                    </a:rPr>
                                    <m:t>−1</m:t>
                                  </m:r>
                                </m:sub>
                              </m:sSub>
                              <m:r>
                                <a:rPr lang="es-ES" sz="2400" i="1">
                                  <a:solidFill>
                                    <a:schemeClr val="accent1"/>
                                  </a:solidFill>
                                  <a:latin typeface="Cambria Math" panose="02040503050406030204" pitchFamily="18" charset="0"/>
                                  <a:ea typeface="Cambria Math" panose="02040503050406030204" pitchFamily="18" charset="0"/>
                                </a:rPr>
                                <m:t>−</m:t>
                              </m:r>
                              <m:r>
                                <a:rPr lang="es-ES" sz="2400" i="1">
                                  <a:solidFill>
                                    <a:schemeClr val="accent1"/>
                                  </a:solidFill>
                                  <a:latin typeface="Cambria Math" panose="02040503050406030204" pitchFamily="18" charset="0"/>
                                  <a:ea typeface="Cambria Math" panose="02040503050406030204" pitchFamily="18" charset="0"/>
                                </a:rPr>
                                <m:t>𝐹</m:t>
                              </m:r>
                              <m:r>
                                <a:rPr lang="es-ES" sz="2400" i="1">
                                  <a:solidFill>
                                    <a:schemeClr val="accent1"/>
                                  </a:solidFill>
                                  <a:latin typeface="Cambria Math" panose="02040503050406030204" pitchFamily="18" charset="0"/>
                                  <a:ea typeface="Cambria Math" panose="02040503050406030204" pitchFamily="18" charset="0"/>
                                </a:rPr>
                                <m:t>)</m:t>
                              </m:r>
                            </m:num>
                            <m:den>
                              <m:r>
                                <a:rPr lang="es-ES" sz="2400" i="1">
                                  <a:solidFill>
                                    <a:schemeClr val="accent1"/>
                                  </a:solidFill>
                                  <a:latin typeface="Cambria Math" panose="02040503050406030204" pitchFamily="18" charset="0"/>
                                </a:rPr>
                                <m:t>𝑆</m:t>
                              </m:r>
                              <m:r>
                                <a:rPr lang="es-ES" sz="2400" i="1">
                                  <a:solidFill>
                                    <a:schemeClr val="accent1"/>
                                  </a:solidFill>
                                  <a:latin typeface="Cambria Math" panose="02040503050406030204" pitchFamily="18" charset="0"/>
                                </a:rPr>
                                <m:t>+1</m:t>
                              </m:r>
                            </m:den>
                          </m:f>
                        </m:e>
                      </m:box>
                      <m:r>
                        <m:rPr>
                          <m:nor/>
                        </m:rPr>
                        <a:rPr lang="es-ES" sz="2400" dirty="0">
                          <a:solidFill>
                            <a:schemeClr val="accent1"/>
                          </a:solidFill>
                        </a:rPr>
                        <m:t>  </m:t>
                      </m:r>
                      <m:r>
                        <m:rPr>
                          <m:nor/>
                        </m:rPr>
                        <a:rPr lang="es-ES" sz="2400" dirty="0">
                          <a:solidFill>
                            <a:schemeClr val="accent1"/>
                          </a:solidFill>
                        </a:rPr>
                        <m:t>y</m:t>
                      </m:r>
                      <m:r>
                        <m:rPr>
                          <m:nor/>
                        </m:rPr>
                        <a:rPr lang="es-ES" sz="2400" dirty="0">
                          <a:solidFill>
                            <a:schemeClr val="accent1"/>
                          </a:solidFill>
                        </a:rPr>
                        <m:t> </m:t>
                      </m:r>
                      <m:sSub>
                        <m:sSubPr>
                          <m:ctrlPr>
                            <a:rPr lang="es-ES" sz="2400" i="1">
                              <a:solidFill>
                                <a:schemeClr val="accent1"/>
                              </a:solidFill>
                              <a:latin typeface="Cambria Math" panose="02040503050406030204" pitchFamily="18" charset="0"/>
                            </a:rPr>
                          </m:ctrlPr>
                        </m:sSubPr>
                        <m:e>
                          <m:r>
                            <a:rPr lang="es-ES" sz="2400" i="1">
                              <a:solidFill>
                                <a:schemeClr val="accent1"/>
                              </a:solidFill>
                              <a:latin typeface="Cambria Math" panose="02040503050406030204" pitchFamily="18" charset="0"/>
                            </a:rPr>
                            <m:t>𝐻</m:t>
                          </m:r>
                        </m:e>
                        <m:sub>
                          <m:r>
                            <a:rPr lang="es-ES" sz="2400" i="1">
                              <a:solidFill>
                                <a:schemeClr val="accent1"/>
                              </a:solidFill>
                              <a:latin typeface="Cambria Math" panose="02040503050406030204" pitchFamily="18" charset="0"/>
                            </a:rPr>
                            <m:t>𝑖</m:t>
                          </m:r>
                        </m:sub>
                      </m:sSub>
                      <m:r>
                        <a:rPr lang="es-ES" sz="2400" i="1">
                          <a:solidFill>
                            <a:schemeClr val="accent1"/>
                          </a:solidFill>
                          <a:latin typeface="Cambria Math" panose="02040503050406030204" pitchFamily="18" charset="0"/>
                        </a:rPr>
                        <m:t>= </m:t>
                      </m:r>
                      <m:box>
                        <m:boxPr>
                          <m:ctrlPr>
                            <a:rPr lang="es-ES" sz="2400" i="1">
                              <a:solidFill>
                                <a:schemeClr val="accent1"/>
                              </a:solidFill>
                              <a:latin typeface="Cambria Math" panose="02040503050406030204" pitchFamily="18" charset="0"/>
                            </a:rPr>
                          </m:ctrlPr>
                        </m:boxPr>
                        <m:e>
                          <m:argPr>
                            <m:argSz m:val="-1"/>
                          </m:argPr>
                          <m:f>
                            <m:fPr>
                              <m:ctrlPr>
                                <a:rPr lang="es-ES" sz="2400" i="1">
                                  <a:solidFill>
                                    <a:schemeClr val="accent1"/>
                                  </a:solidFill>
                                  <a:latin typeface="Cambria Math" panose="02040503050406030204" pitchFamily="18" charset="0"/>
                                </a:rPr>
                              </m:ctrlPr>
                            </m:fPr>
                            <m:num>
                              <m:r>
                                <a:rPr lang="es-ES" sz="2400" i="1">
                                  <a:solidFill>
                                    <a:schemeClr val="accent1"/>
                                  </a:solidFill>
                                  <a:latin typeface="Cambria Math" panose="02040503050406030204" pitchFamily="18" charset="0"/>
                                </a:rPr>
                                <m:t>(</m:t>
                              </m:r>
                              <m:sSub>
                                <m:sSubPr>
                                  <m:ctrlPr>
                                    <a:rPr lang="es-ES" sz="2400" i="1">
                                      <a:solidFill>
                                        <a:schemeClr val="accent1"/>
                                      </a:solidFill>
                                      <a:latin typeface="Cambria Math" panose="02040503050406030204" pitchFamily="18" charset="0"/>
                                    </a:rPr>
                                  </m:ctrlPr>
                                </m:sSubPr>
                                <m:e>
                                  <m:r>
                                    <a:rPr lang="es-ES" sz="2400" i="1">
                                      <a:solidFill>
                                        <a:schemeClr val="accent1"/>
                                      </a:solidFill>
                                      <a:latin typeface="Cambria Math" panose="02040503050406030204" pitchFamily="18" charset="0"/>
                                    </a:rPr>
                                    <m:t>𝐻</m:t>
                                  </m:r>
                                </m:e>
                                <m:sub>
                                  <m:r>
                                    <a:rPr lang="es-ES" sz="2400" i="1">
                                      <a:solidFill>
                                        <a:schemeClr val="accent1"/>
                                      </a:solidFill>
                                      <a:latin typeface="Cambria Math" panose="02040503050406030204" pitchFamily="18" charset="0"/>
                                    </a:rPr>
                                    <m:t>𝑖</m:t>
                                  </m:r>
                                  <m:r>
                                    <a:rPr lang="es-ES" sz="2400" i="1">
                                      <a:solidFill>
                                        <a:schemeClr val="accent1"/>
                                      </a:solidFill>
                                      <a:latin typeface="Cambria Math" panose="02040503050406030204" pitchFamily="18" charset="0"/>
                                    </a:rPr>
                                    <m:t>−1</m:t>
                                  </m:r>
                                </m:sub>
                              </m:sSub>
                              <m:r>
                                <a:rPr lang="es-ES" sz="2400" i="1">
                                  <a:solidFill>
                                    <a:schemeClr val="accent1"/>
                                  </a:solidFill>
                                  <a:latin typeface="Cambria Math" panose="02040503050406030204" pitchFamily="18" charset="0"/>
                                </a:rPr>
                                <m:t>−</m:t>
                              </m:r>
                              <m:r>
                                <a:rPr lang="es-ES" sz="2400" i="1">
                                  <a:solidFill>
                                    <a:schemeClr val="accent1"/>
                                  </a:solidFill>
                                  <a:latin typeface="Cambria Math" panose="02040503050406030204" pitchFamily="18" charset="0"/>
                                </a:rPr>
                                <m:t>𝐹</m:t>
                              </m:r>
                              <m:r>
                                <a:rPr lang="es-ES" sz="2400" i="1">
                                  <a:solidFill>
                                    <a:schemeClr val="accent1"/>
                                  </a:solidFill>
                                  <a:latin typeface="Cambria Math" panose="02040503050406030204" pitchFamily="18" charset="0"/>
                                </a:rPr>
                                <m:t>)</m:t>
                              </m:r>
                            </m:num>
                            <m:den>
                              <m:r>
                                <a:rPr lang="es-ES" sz="2400" i="1">
                                  <a:solidFill>
                                    <a:schemeClr val="accent1"/>
                                  </a:solidFill>
                                  <a:latin typeface="Cambria Math" panose="02040503050406030204" pitchFamily="18" charset="0"/>
                                </a:rPr>
                                <m:t>𝑆</m:t>
                              </m:r>
                              <m:r>
                                <a:rPr lang="es-ES" sz="2400" i="1">
                                  <a:solidFill>
                                    <a:schemeClr val="accent1"/>
                                  </a:solidFill>
                                  <a:latin typeface="Cambria Math" panose="02040503050406030204" pitchFamily="18" charset="0"/>
                                </a:rPr>
                                <m:t>+1</m:t>
                              </m:r>
                            </m:den>
                          </m:f>
                        </m:e>
                      </m:box>
                    </m:oMath>
                  </m:oMathPara>
                </a14:m>
                <a:endParaRPr lang="es-ES" sz="2400" dirty="0"/>
              </a:p>
            </p:txBody>
          </p:sp>
        </mc:Choice>
        <mc:Fallback xmlns="">
          <p:sp>
            <p:nvSpPr>
              <p:cNvPr id="5" name="Marcador de texto 4"/>
              <p:cNvSpPr>
                <a:spLocks noGrp="1" noRot="1" noChangeAspect="1" noMove="1" noResize="1" noEditPoints="1" noAdjustHandles="1" noChangeArrowheads="1" noChangeShapeType="1" noTextEdit="1"/>
              </p:cNvSpPr>
              <p:nvPr>
                <p:ph type="body" sz="quarter" idx="23"/>
              </p:nvPr>
            </p:nvSpPr>
            <p:spPr>
              <a:blipFill>
                <a:blip r:embed="rId4"/>
                <a:stretch>
                  <a:fillRect l="-1256" t="-2294"/>
                </a:stretch>
              </a:blipFill>
            </p:spPr>
            <p:txBody>
              <a:bodyPr/>
              <a:lstStyle/>
              <a:p>
                <a:r>
                  <a:rPr lang="es-ES">
                    <a:noFill/>
                  </a:rPr>
                  <a:t> </a:t>
                </a:r>
              </a:p>
            </p:txBody>
          </p:sp>
        </mc:Fallback>
      </mc:AlternateContent>
      <p:sp>
        <p:nvSpPr>
          <p:cNvPr id="6" name="Marcador de texto 5"/>
          <p:cNvSpPr>
            <a:spLocks noGrp="1"/>
          </p:cNvSpPr>
          <p:nvPr>
            <p:ph type="body" sz="quarter" idx="24"/>
          </p:nvPr>
        </p:nvSpPr>
        <p:spPr/>
        <p:txBody>
          <a:bodyPr>
            <a:normAutofit/>
          </a:bodyPr>
          <a:lstStyle/>
          <a:p>
            <a:r>
              <a:rPr lang="es-ES" b="0" dirty="0"/>
              <a:t>Dada una imagen </a:t>
            </a:r>
            <a:r>
              <a:rPr lang="es-ES" b="0" dirty="0" err="1"/>
              <a:t>Width</a:t>
            </a:r>
            <a:r>
              <a:rPr lang="es-ES" b="0" dirty="0"/>
              <a:t> x </a:t>
            </a:r>
            <a:r>
              <a:rPr lang="es-ES" b="0" dirty="0" err="1"/>
              <a:t>Height</a:t>
            </a:r>
            <a:r>
              <a:rPr lang="es-ES" b="0" dirty="0"/>
              <a:t> x </a:t>
            </a:r>
            <a:r>
              <a:rPr lang="es-ES" b="0" dirty="0" err="1"/>
              <a:t>Channels</a:t>
            </a:r>
            <a:endParaRPr lang="es-ES" dirty="0"/>
          </a:p>
        </p:txBody>
      </p:sp>
      <p:sp>
        <p:nvSpPr>
          <p:cNvPr id="7" name="Marcador de texto 6"/>
          <p:cNvSpPr>
            <a:spLocks noGrp="1"/>
          </p:cNvSpPr>
          <p:nvPr>
            <p:ph type="body" sz="quarter" idx="25"/>
          </p:nvPr>
        </p:nvSpPr>
        <p:spPr/>
        <p:txBody>
          <a:bodyPr>
            <a:normAutofit/>
          </a:bodyPr>
          <a:lstStyle/>
          <a:p>
            <a:r>
              <a:rPr lang="es-ES" b="0" dirty="0"/>
              <a:t>Dada una ventana de </a:t>
            </a:r>
            <a:r>
              <a:rPr lang="es-ES" b="0" dirty="0" err="1"/>
              <a:t>Width</a:t>
            </a:r>
            <a:r>
              <a:rPr lang="es-ES" b="0" dirty="0"/>
              <a:t> x </a:t>
            </a:r>
            <a:r>
              <a:rPr lang="es-ES" b="0" dirty="0" err="1"/>
              <a:t>Height</a:t>
            </a:r>
            <a:r>
              <a:rPr lang="es-ES" b="0" dirty="0"/>
              <a:t> x </a:t>
            </a:r>
            <a:r>
              <a:rPr lang="es-ES" b="0" dirty="0" err="1"/>
              <a:t>Dimension</a:t>
            </a:r>
            <a:endParaRPr lang="es-ES" dirty="0"/>
          </a:p>
        </p:txBody>
      </p:sp>
      <p:sp>
        <p:nvSpPr>
          <p:cNvPr id="10" name="Título 9"/>
          <p:cNvSpPr>
            <a:spLocks noGrp="1"/>
          </p:cNvSpPr>
          <p:nvPr>
            <p:ph type="title"/>
          </p:nvPr>
        </p:nvSpPr>
        <p:spPr/>
        <p:txBody>
          <a:bodyPr>
            <a:normAutofit fontScale="90000"/>
          </a:bodyPr>
          <a:lstStyle/>
          <a:p>
            <a:r>
              <a:rPr lang="es-ES" dirty="0" err="1"/>
              <a:t>Convolution</a:t>
            </a:r>
            <a:r>
              <a:rPr lang="es-ES" dirty="0"/>
              <a:t> &amp; </a:t>
            </a:r>
            <a:r>
              <a:rPr lang="es-ES" dirty="0" err="1"/>
              <a:t>Pooling</a:t>
            </a:r>
            <a:endParaRPr lang="es-ES" dirty="0"/>
          </a:p>
        </p:txBody>
      </p:sp>
      <p:grpSp>
        <p:nvGrpSpPr>
          <p:cNvPr id="11" name="Group 223"/>
          <p:cNvGrpSpPr>
            <a:grpSpLocks noChangeAspect="1"/>
          </p:cNvGrpSpPr>
          <p:nvPr/>
        </p:nvGrpSpPr>
        <p:grpSpPr bwMode="auto">
          <a:xfrm>
            <a:off x="841546" y="1868566"/>
            <a:ext cx="1348823" cy="1283906"/>
            <a:chOff x="1661" y="84"/>
            <a:chExt cx="374" cy="356"/>
          </a:xfrm>
          <a:solidFill>
            <a:schemeClr val="bg1"/>
          </a:solidFill>
        </p:grpSpPr>
        <p:sp>
          <p:nvSpPr>
            <p:cNvPr id="12" name="Freeform 224"/>
            <p:cNvSpPr>
              <a:spLocks noEditPoints="1"/>
            </p:cNvSpPr>
            <p:nvPr/>
          </p:nvSpPr>
          <p:spPr bwMode="auto">
            <a:xfrm>
              <a:off x="1930" y="162"/>
              <a:ext cx="40" cy="41"/>
            </a:xfrm>
            <a:custGeom>
              <a:avLst/>
              <a:gdLst>
                <a:gd name="T0" fmla="*/ 101 w 201"/>
                <a:gd name="T1" fmla="*/ 0 h 204"/>
                <a:gd name="T2" fmla="*/ 0 w 201"/>
                <a:gd name="T3" fmla="*/ 102 h 204"/>
                <a:gd name="T4" fmla="*/ 101 w 201"/>
                <a:gd name="T5" fmla="*/ 204 h 204"/>
                <a:gd name="T6" fmla="*/ 201 w 201"/>
                <a:gd name="T7" fmla="*/ 102 h 204"/>
                <a:gd name="T8" fmla="*/ 101 w 201"/>
                <a:gd name="T9" fmla="*/ 0 h 204"/>
                <a:gd name="T10" fmla="*/ 146 w 201"/>
                <a:gd name="T11" fmla="*/ 102 h 204"/>
                <a:gd name="T12" fmla="*/ 101 w 201"/>
                <a:gd name="T13" fmla="*/ 148 h 204"/>
                <a:gd name="T14" fmla="*/ 55 w 201"/>
                <a:gd name="T15" fmla="*/ 102 h 204"/>
                <a:gd name="T16" fmla="*/ 101 w 201"/>
                <a:gd name="T17" fmla="*/ 56 h 204"/>
                <a:gd name="T18" fmla="*/ 146 w 201"/>
                <a:gd name="T19" fmla="*/ 102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1" h="204">
                  <a:moveTo>
                    <a:pt x="101" y="0"/>
                  </a:moveTo>
                  <a:cubicBezTo>
                    <a:pt x="45" y="0"/>
                    <a:pt x="0" y="46"/>
                    <a:pt x="0" y="102"/>
                  </a:cubicBezTo>
                  <a:cubicBezTo>
                    <a:pt x="0" y="158"/>
                    <a:pt x="45" y="204"/>
                    <a:pt x="101" y="204"/>
                  </a:cubicBezTo>
                  <a:cubicBezTo>
                    <a:pt x="156" y="204"/>
                    <a:pt x="201" y="158"/>
                    <a:pt x="201" y="102"/>
                  </a:cubicBezTo>
                  <a:cubicBezTo>
                    <a:pt x="201" y="46"/>
                    <a:pt x="156" y="0"/>
                    <a:pt x="101" y="0"/>
                  </a:cubicBezTo>
                  <a:close/>
                  <a:moveTo>
                    <a:pt x="146" y="102"/>
                  </a:moveTo>
                  <a:cubicBezTo>
                    <a:pt x="146" y="127"/>
                    <a:pt x="126" y="148"/>
                    <a:pt x="101" y="148"/>
                  </a:cubicBezTo>
                  <a:cubicBezTo>
                    <a:pt x="75" y="148"/>
                    <a:pt x="55" y="128"/>
                    <a:pt x="55" y="102"/>
                  </a:cubicBezTo>
                  <a:cubicBezTo>
                    <a:pt x="55" y="76"/>
                    <a:pt x="75" y="56"/>
                    <a:pt x="101" y="56"/>
                  </a:cubicBezTo>
                  <a:cubicBezTo>
                    <a:pt x="126" y="56"/>
                    <a:pt x="146" y="76"/>
                    <a:pt x="146"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3" name="Freeform 225"/>
            <p:cNvSpPr>
              <a:spLocks noEditPoints="1"/>
            </p:cNvSpPr>
            <p:nvPr/>
          </p:nvSpPr>
          <p:spPr bwMode="auto">
            <a:xfrm>
              <a:off x="1691" y="122"/>
              <a:ext cx="41" cy="41"/>
            </a:xfrm>
            <a:custGeom>
              <a:avLst/>
              <a:gdLst>
                <a:gd name="T0" fmla="*/ 101 w 202"/>
                <a:gd name="T1" fmla="*/ 0 h 203"/>
                <a:gd name="T2" fmla="*/ 0 w 202"/>
                <a:gd name="T3" fmla="*/ 102 h 203"/>
                <a:gd name="T4" fmla="*/ 101 w 202"/>
                <a:gd name="T5" fmla="*/ 203 h 203"/>
                <a:gd name="T6" fmla="*/ 202 w 202"/>
                <a:gd name="T7" fmla="*/ 102 h 203"/>
                <a:gd name="T8" fmla="*/ 101 w 202"/>
                <a:gd name="T9" fmla="*/ 0 h 203"/>
                <a:gd name="T10" fmla="*/ 146 w 202"/>
                <a:gd name="T11" fmla="*/ 102 h 203"/>
                <a:gd name="T12" fmla="*/ 101 w 202"/>
                <a:gd name="T13" fmla="*/ 148 h 203"/>
                <a:gd name="T14" fmla="*/ 56 w 202"/>
                <a:gd name="T15" fmla="*/ 102 h 203"/>
                <a:gd name="T16" fmla="*/ 101 w 202"/>
                <a:gd name="T17" fmla="*/ 56 h 203"/>
                <a:gd name="T18" fmla="*/ 146 w 202"/>
                <a:gd name="T19" fmla="*/ 102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2" h="203">
                  <a:moveTo>
                    <a:pt x="101" y="0"/>
                  </a:moveTo>
                  <a:cubicBezTo>
                    <a:pt x="46" y="0"/>
                    <a:pt x="0" y="46"/>
                    <a:pt x="0" y="102"/>
                  </a:cubicBezTo>
                  <a:cubicBezTo>
                    <a:pt x="0" y="158"/>
                    <a:pt x="46" y="203"/>
                    <a:pt x="101" y="203"/>
                  </a:cubicBezTo>
                  <a:cubicBezTo>
                    <a:pt x="157" y="203"/>
                    <a:pt x="202" y="158"/>
                    <a:pt x="202" y="102"/>
                  </a:cubicBezTo>
                  <a:cubicBezTo>
                    <a:pt x="202" y="46"/>
                    <a:pt x="157" y="0"/>
                    <a:pt x="101" y="0"/>
                  </a:cubicBezTo>
                  <a:close/>
                  <a:moveTo>
                    <a:pt x="146" y="102"/>
                  </a:moveTo>
                  <a:cubicBezTo>
                    <a:pt x="146" y="128"/>
                    <a:pt x="126" y="148"/>
                    <a:pt x="101" y="148"/>
                  </a:cubicBezTo>
                  <a:cubicBezTo>
                    <a:pt x="76" y="148"/>
                    <a:pt x="56" y="127"/>
                    <a:pt x="56" y="102"/>
                  </a:cubicBezTo>
                  <a:cubicBezTo>
                    <a:pt x="56" y="76"/>
                    <a:pt x="76" y="56"/>
                    <a:pt x="101" y="56"/>
                  </a:cubicBezTo>
                  <a:cubicBezTo>
                    <a:pt x="126" y="56"/>
                    <a:pt x="146" y="76"/>
                    <a:pt x="146"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4" name="Freeform 226"/>
            <p:cNvSpPr>
              <a:spLocks noEditPoints="1"/>
            </p:cNvSpPr>
            <p:nvPr/>
          </p:nvSpPr>
          <p:spPr bwMode="auto">
            <a:xfrm>
              <a:off x="1661" y="84"/>
              <a:ext cx="374" cy="356"/>
            </a:xfrm>
            <a:custGeom>
              <a:avLst/>
              <a:gdLst>
                <a:gd name="T0" fmla="*/ 444 w 1844"/>
                <a:gd name="T1" fmla="*/ 166 h 1755"/>
                <a:gd name="T2" fmla="*/ 114 w 1844"/>
                <a:gd name="T3" fmla="*/ 560 h 1755"/>
                <a:gd name="T4" fmla="*/ 136 w 1844"/>
                <a:gd name="T5" fmla="*/ 592 h 1755"/>
                <a:gd name="T6" fmla="*/ 966 w 1844"/>
                <a:gd name="T7" fmla="*/ 0 h 1755"/>
                <a:gd name="T8" fmla="*/ 1666 w 1844"/>
                <a:gd name="T9" fmla="*/ 1307 h 1755"/>
                <a:gd name="T10" fmla="*/ 1450 w 1844"/>
                <a:gd name="T11" fmla="*/ 905 h 1755"/>
                <a:gd name="T12" fmla="*/ 1208 w 1844"/>
                <a:gd name="T13" fmla="*/ 392 h 1755"/>
                <a:gd name="T14" fmla="*/ 1010 w 1844"/>
                <a:gd name="T15" fmla="*/ 58 h 1755"/>
                <a:gd name="T16" fmla="*/ 1257 w 1844"/>
                <a:gd name="T17" fmla="*/ 323 h 1755"/>
                <a:gd name="T18" fmla="*/ 1176 w 1844"/>
                <a:gd name="T19" fmla="*/ 510 h 1755"/>
                <a:gd name="T20" fmla="*/ 1364 w 1844"/>
                <a:gd name="T21" fmla="*/ 850 h 1755"/>
                <a:gd name="T22" fmla="*/ 1184 w 1844"/>
                <a:gd name="T23" fmla="*/ 454 h 1755"/>
                <a:gd name="T24" fmla="*/ 1263 w 1844"/>
                <a:gd name="T25" fmla="*/ 606 h 1755"/>
                <a:gd name="T26" fmla="*/ 1584 w 1844"/>
                <a:gd name="T27" fmla="*/ 606 h 1755"/>
                <a:gd name="T28" fmla="*/ 1515 w 1844"/>
                <a:gd name="T29" fmla="*/ 280 h 1755"/>
                <a:gd name="T30" fmla="*/ 1301 w 1844"/>
                <a:gd name="T31" fmla="*/ 290 h 1755"/>
                <a:gd name="T32" fmla="*/ 1520 w 1844"/>
                <a:gd name="T33" fmla="*/ 271 h 1755"/>
                <a:gd name="T34" fmla="*/ 1124 w 1844"/>
                <a:gd name="T35" fmla="*/ 1684 h 1755"/>
                <a:gd name="T36" fmla="*/ 1629 w 1844"/>
                <a:gd name="T37" fmla="*/ 1362 h 1755"/>
                <a:gd name="T38" fmla="*/ 1293 w 1844"/>
                <a:gd name="T39" fmla="*/ 1307 h 1755"/>
                <a:gd name="T40" fmla="*/ 1394 w 1844"/>
                <a:gd name="T41" fmla="*/ 910 h 1755"/>
                <a:gd name="T42" fmla="*/ 1042 w 1844"/>
                <a:gd name="T43" fmla="*/ 1694 h 1755"/>
                <a:gd name="T44" fmla="*/ 994 w 1844"/>
                <a:gd name="T45" fmla="*/ 1698 h 1755"/>
                <a:gd name="T46" fmla="*/ 1483 w 1844"/>
                <a:gd name="T47" fmla="*/ 850 h 1755"/>
                <a:gd name="T48" fmla="*/ 1670 w 1844"/>
                <a:gd name="T49" fmla="*/ 510 h 1755"/>
                <a:gd name="T50" fmla="*/ 1786 w 1844"/>
                <a:gd name="T51" fmla="*/ 844 h 1755"/>
                <a:gd name="T52" fmla="*/ 642 w 1844"/>
                <a:gd name="T53" fmla="*/ 392 h 1755"/>
                <a:gd name="T54" fmla="*/ 890 w 1844"/>
                <a:gd name="T55" fmla="*/ 59 h 1755"/>
                <a:gd name="T56" fmla="*/ 938 w 1844"/>
                <a:gd name="T57" fmla="*/ 1698 h 1755"/>
                <a:gd name="T58" fmla="*/ 888 w 1844"/>
                <a:gd name="T59" fmla="*/ 1696 h 1755"/>
                <a:gd name="T60" fmla="*/ 938 w 1844"/>
                <a:gd name="T61" fmla="*/ 1363 h 1755"/>
                <a:gd name="T62" fmla="*/ 618 w 1844"/>
                <a:gd name="T63" fmla="*/ 1304 h 1755"/>
                <a:gd name="T64" fmla="*/ 580 w 1844"/>
                <a:gd name="T65" fmla="*/ 1363 h 1755"/>
                <a:gd name="T66" fmla="*/ 774 w 1844"/>
                <a:gd name="T67" fmla="*/ 1676 h 1755"/>
                <a:gd name="T68" fmla="*/ 482 w 1844"/>
                <a:gd name="T69" fmla="*/ 905 h 1755"/>
                <a:gd name="T70" fmla="*/ 266 w 1844"/>
                <a:gd name="T71" fmla="*/ 1308 h 1755"/>
                <a:gd name="T72" fmla="*/ 482 w 1844"/>
                <a:gd name="T73" fmla="*/ 906 h 1755"/>
                <a:gd name="T74" fmla="*/ 256 w 1844"/>
                <a:gd name="T75" fmla="*/ 626 h 1755"/>
                <a:gd name="T76" fmla="*/ 86 w 1844"/>
                <a:gd name="T77" fmla="*/ 410 h 1755"/>
                <a:gd name="T78" fmla="*/ 408 w 1844"/>
                <a:gd name="T79" fmla="*/ 410 h 1755"/>
                <a:gd name="T80" fmla="*/ 184 w 1844"/>
                <a:gd name="T81" fmla="*/ 650 h 1755"/>
                <a:gd name="T82" fmla="*/ 267 w 1844"/>
                <a:gd name="T83" fmla="*/ 700 h 1755"/>
                <a:gd name="T84" fmla="*/ 557 w 1844"/>
                <a:gd name="T85" fmla="*/ 448 h 1755"/>
                <a:gd name="T86" fmla="*/ 145 w 1844"/>
                <a:gd name="T87" fmla="*/ 850 h 1755"/>
                <a:gd name="T88" fmla="*/ 476 w 1844"/>
                <a:gd name="T89" fmla="*/ 222 h 1755"/>
                <a:gd name="T90" fmla="*/ 790 w 1844"/>
                <a:gd name="T91" fmla="*/ 74 h 1755"/>
                <a:gd name="T92" fmla="*/ 476 w 1844"/>
                <a:gd name="T93" fmla="*/ 392 h 1755"/>
                <a:gd name="T94" fmla="*/ 537 w 1844"/>
                <a:gd name="T95" fmla="*/ 850 h 1755"/>
                <a:gd name="T96" fmla="*/ 938 w 1844"/>
                <a:gd name="T97" fmla="*/ 447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844" h="1755">
                  <a:moveTo>
                    <a:pt x="966" y="0"/>
                  </a:moveTo>
                  <a:cubicBezTo>
                    <a:pt x="780" y="0"/>
                    <a:pt x="602" y="58"/>
                    <a:pt x="451" y="168"/>
                  </a:cubicBezTo>
                  <a:cubicBezTo>
                    <a:pt x="447" y="170"/>
                    <a:pt x="447" y="170"/>
                    <a:pt x="447" y="170"/>
                  </a:cubicBezTo>
                  <a:cubicBezTo>
                    <a:pt x="444" y="166"/>
                    <a:pt x="444" y="166"/>
                    <a:pt x="444" y="166"/>
                  </a:cubicBezTo>
                  <a:cubicBezTo>
                    <a:pt x="397" y="102"/>
                    <a:pt x="325" y="65"/>
                    <a:pt x="247" y="65"/>
                  </a:cubicBezTo>
                  <a:cubicBezTo>
                    <a:pt x="110" y="65"/>
                    <a:pt x="0" y="177"/>
                    <a:pt x="0" y="314"/>
                  </a:cubicBezTo>
                  <a:cubicBezTo>
                    <a:pt x="0" y="357"/>
                    <a:pt x="18" y="400"/>
                    <a:pt x="37" y="436"/>
                  </a:cubicBezTo>
                  <a:cubicBezTo>
                    <a:pt x="56" y="473"/>
                    <a:pt x="82" y="515"/>
                    <a:pt x="114" y="560"/>
                  </a:cubicBezTo>
                  <a:cubicBezTo>
                    <a:pt x="118" y="566"/>
                    <a:pt x="122" y="571"/>
                    <a:pt x="126" y="576"/>
                  </a:cubicBezTo>
                  <a:cubicBezTo>
                    <a:pt x="129" y="580"/>
                    <a:pt x="132" y="583"/>
                    <a:pt x="136" y="588"/>
                  </a:cubicBezTo>
                  <a:cubicBezTo>
                    <a:pt x="137" y="590"/>
                    <a:pt x="137" y="590"/>
                    <a:pt x="137" y="590"/>
                  </a:cubicBezTo>
                  <a:cubicBezTo>
                    <a:pt x="136" y="592"/>
                    <a:pt x="136" y="592"/>
                    <a:pt x="136" y="592"/>
                  </a:cubicBezTo>
                  <a:cubicBezTo>
                    <a:pt x="104" y="685"/>
                    <a:pt x="88" y="781"/>
                    <a:pt x="88" y="878"/>
                  </a:cubicBezTo>
                  <a:cubicBezTo>
                    <a:pt x="88" y="1362"/>
                    <a:pt x="482" y="1755"/>
                    <a:pt x="966" y="1755"/>
                  </a:cubicBezTo>
                  <a:cubicBezTo>
                    <a:pt x="1450" y="1755"/>
                    <a:pt x="1843" y="1362"/>
                    <a:pt x="1843" y="878"/>
                  </a:cubicBezTo>
                  <a:cubicBezTo>
                    <a:pt x="1844" y="394"/>
                    <a:pt x="1450" y="0"/>
                    <a:pt x="966" y="0"/>
                  </a:cubicBezTo>
                  <a:close/>
                  <a:moveTo>
                    <a:pt x="1786" y="905"/>
                  </a:moveTo>
                  <a:cubicBezTo>
                    <a:pt x="1786" y="910"/>
                    <a:pt x="1786" y="910"/>
                    <a:pt x="1786" y="910"/>
                  </a:cubicBezTo>
                  <a:cubicBezTo>
                    <a:pt x="1781" y="1050"/>
                    <a:pt x="1740" y="1186"/>
                    <a:pt x="1668" y="1305"/>
                  </a:cubicBezTo>
                  <a:cubicBezTo>
                    <a:pt x="1666" y="1307"/>
                    <a:pt x="1666" y="1307"/>
                    <a:pt x="1666" y="1307"/>
                  </a:cubicBezTo>
                  <a:cubicBezTo>
                    <a:pt x="1353" y="1307"/>
                    <a:pt x="1353" y="1307"/>
                    <a:pt x="1353" y="1307"/>
                  </a:cubicBezTo>
                  <a:cubicBezTo>
                    <a:pt x="1356" y="1300"/>
                    <a:pt x="1356" y="1300"/>
                    <a:pt x="1356" y="1300"/>
                  </a:cubicBezTo>
                  <a:cubicBezTo>
                    <a:pt x="1411" y="1168"/>
                    <a:pt x="1443" y="1033"/>
                    <a:pt x="1450" y="910"/>
                  </a:cubicBezTo>
                  <a:cubicBezTo>
                    <a:pt x="1450" y="905"/>
                    <a:pt x="1450" y="905"/>
                    <a:pt x="1450" y="905"/>
                  </a:cubicBezTo>
                  <a:cubicBezTo>
                    <a:pt x="1786" y="905"/>
                    <a:pt x="1786" y="905"/>
                    <a:pt x="1786" y="905"/>
                  </a:cubicBezTo>
                  <a:close/>
                  <a:moveTo>
                    <a:pt x="1256" y="329"/>
                  </a:moveTo>
                  <a:cubicBezTo>
                    <a:pt x="1238" y="346"/>
                    <a:pt x="1222" y="366"/>
                    <a:pt x="1209" y="389"/>
                  </a:cubicBezTo>
                  <a:cubicBezTo>
                    <a:pt x="1208" y="392"/>
                    <a:pt x="1208" y="392"/>
                    <a:pt x="1208" y="392"/>
                  </a:cubicBezTo>
                  <a:cubicBezTo>
                    <a:pt x="994" y="392"/>
                    <a:pt x="994" y="392"/>
                    <a:pt x="994" y="392"/>
                  </a:cubicBezTo>
                  <a:cubicBezTo>
                    <a:pt x="994" y="57"/>
                    <a:pt x="994" y="57"/>
                    <a:pt x="994" y="57"/>
                  </a:cubicBezTo>
                  <a:cubicBezTo>
                    <a:pt x="999" y="57"/>
                    <a:pt x="999" y="57"/>
                    <a:pt x="999" y="57"/>
                  </a:cubicBezTo>
                  <a:cubicBezTo>
                    <a:pt x="1003" y="57"/>
                    <a:pt x="1007" y="58"/>
                    <a:pt x="1010" y="58"/>
                  </a:cubicBezTo>
                  <a:cubicBezTo>
                    <a:pt x="1022" y="58"/>
                    <a:pt x="1033" y="58"/>
                    <a:pt x="1044" y="59"/>
                  </a:cubicBezTo>
                  <a:cubicBezTo>
                    <a:pt x="1046" y="59"/>
                    <a:pt x="1046" y="59"/>
                    <a:pt x="1046" y="59"/>
                  </a:cubicBezTo>
                  <a:cubicBezTo>
                    <a:pt x="1047" y="60"/>
                    <a:pt x="1047" y="60"/>
                    <a:pt x="1047" y="60"/>
                  </a:cubicBezTo>
                  <a:cubicBezTo>
                    <a:pt x="1130" y="133"/>
                    <a:pt x="1200" y="221"/>
                    <a:pt x="1257" y="323"/>
                  </a:cubicBezTo>
                  <a:cubicBezTo>
                    <a:pt x="1259" y="326"/>
                    <a:pt x="1259" y="326"/>
                    <a:pt x="1259" y="326"/>
                  </a:cubicBezTo>
                  <a:lnTo>
                    <a:pt x="1256" y="329"/>
                  </a:lnTo>
                  <a:close/>
                  <a:moveTo>
                    <a:pt x="1184" y="454"/>
                  </a:moveTo>
                  <a:cubicBezTo>
                    <a:pt x="1179" y="474"/>
                    <a:pt x="1176" y="492"/>
                    <a:pt x="1176" y="510"/>
                  </a:cubicBezTo>
                  <a:cubicBezTo>
                    <a:pt x="1176" y="553"/>
                    <a:pt x="1195" y="596"/>
                    <a:pt x="1214" y="632"/>
                  </a:cubicBezTo>
                  <a:cubicBezTo>
                    <a:pt x="1232" y="669"/>
                    <a:pt x="1258" y="710"/>
                    <a:pt x="1291" y="756"/>
                  </a:cubicBezTo>
                  <a:cubicBezTo>
                    <a:pt x="1316" y="790"/>
                    <a:pt x="1338" y="818"/>
                    <a:pt x="1358" y="842"/>
                  </a:cubicBezTo>
                  <a:cubicBezTo>
                    <a:pt x="1364" y="850"/>
                    <a:pt x="1364" y="850"/>
                    <a:pt x="1364" y="850"/>
                  </a:cubicBezTo>
                  <a:cubicBezTo>
                    <a:pt x="994" y="850"/>
                    <a:pt x="994" y="850"/>
                    <a:pt x="994" y="850"/>
                  </a:cubicBezTo>
                  <a:cubicBezTo>
                    <a:pt x="994" y="448"/>
                    <a:pt x="994" y="448"/>
                    <a:pt x="994" y="448"/>
                  </a:cubicBezTo>
                  <a:cubicBezTo>
                    <a:pt x="1185" y="448"/>
                    <a:pt x="1185" y="448"/>
                    <a:pt x="1185" y="448"/>
                  </a:cubicBezTo>
                  <a:lnTo>
                    <a:pt x="1184" y="454"/>
                  </a:lnTo>
                  <a:close/>
                  <a:moveTo>
                    <a:pt x="1424" y="832"/>
                  </a:moveTo>
                  <a:cubicBezTo>
                    <a:pt x="1414" y="821"/>
                    <a:pt x="1414" y="821"/>
                    <a:pt x="1414" y="821"/>
                  </a:cubicBezTo>
                  <a:cubicBezTo>
                    <a:pt x="1398" y="803"/>
                    <a:pt x="1374" y="775"/>
                    <a:pt x="1336" y="723"/>
                  </a:cubicBezTo>
                  <a:cubicBezTo>
                    <a:pt x="1306" y="681"/>
                    <a:pt x="1281" y="640"/>
                    <a:pt x="1263" y="606"/>
                  </a:cubicBezTo>
                  <a:cubicBezTo>
                    <a:pt x="1244" y="568"/>
                    <a:pt x="1232" y="532"/>
                    <a:pt x="1232" y="510"/>
                  </a:cubicBezTo>
                  <a:cubicBezTo>
                    <a:pt x="1232" y="404"/>
                    <a:pt x="1318" y="317"/>
                    <a:pt x="1424" y="317"/>
                  </a:cubicBezTo>
                  <a:cubicBezTo>
                    <a:pt x="1529" y="317"/>
                    <a:pt x="1615" y="404"/>
                    <a:pt x="1615" y="510"/>
                  </a:cubicBezTo>
                  <a:cubicBezTo>
                    <a:pt x="1615" y="532"/>
                    <a:pt x="1604" y="568"/>
                    <a:pt x="1584" y="606"/>
                  </a:cubicBezTo>
                  <a:cubicBezTo>
                    <a:pt x="1566" y="640"/>
                    <a:pt x="1541" y="681"/>
                    <a:pt x="1511" y="723"/>
                  </a:cubicBezTo>
                  <a:cubicBezTo>
                    <a:pt x="1474" y="775"/>
                    <a:pt x="1450" y="802"/>
                    <a:pt x="1433" y="821"/>
                  </a:cubicBezTo>
                  <a:lnTo>
                    <a:pt x="1424" y="832"/>
                  </a:lnTo>
                  <a:close/>
                  <a:moveTo>
                    <a:pt x="1515" y="280"/>
                  </a:moveTo>
                  <a:cubicBezTo>
                    <a:pt x="1486" y="268"/>
                    <a:pt x="1455" y="262"/>
                    <a:pt x="1424" y="262"/>
                  </a:cubicBezTo>
                  <a:cubicBezTo>
                    <a:pt x="1384" y="262"/>
                    <a:pt x="1345" y="272"/>
                    <a:pt x="1308" y="292"/>
                  </a:cubicBezTo>
                  <a:cubicBezTo>
                    <a:pt x="1303" y="294"/>
                    <a:pt x="1303" y="294"/>
                    <a:pt x="1303" y="294"/>
                  </a:cubicBezTo>
                  <a:cubicBezTo>
                    <a:pt x="1301" y="290"/>
                    <a:pt x="1301" y="290"/>
                    <a:pt x="1301" y="290"/>
                  </a:cubicBezTo>
                  <a:cubicBezTo>
                    <a:pt x="1259" y="215"/>
                    <a:pt x="1209" y="147"/>
                    <a:pt x="1153" y="87"/>
                  </a:cubicBezTo>
                  <a:cubicBezTo>
                    <a:pt x="1142" y="75"/>
                    <a:pt x="1142" y="75"/>
                    <a:pt x="1142" y="75"/>
                  </a:cubicBezTo>
                  <a:cubicBezTo>
                    <a:pt x="1158" y="78"/>
                    <a:pt x="1158" y="78"/>
                    <a:pt x="1158" y="78"/>
                  </a:cubicBezTo>
                  <a:cubicBezTo>
                    <a:pt x="1292" y="110"/>
                    <a:pt x="1417" y="177"/>
                    <a:pt x="1520" y="271"/>
                  </a:cubicBezTo>
                  <a:cubicBezTo>
                    <a:pt x="1540" y="289"/>
                    <a:pt x="1540" y="289"/>
                    <a:pt x="1540" y="289"/>
                  </a:cubicBezTo>
                  <a:lnTo>
                    <a:pt x="1515" y="280"/>
                  </a:lnTo>
                  <a:close/>
                  <a:moveTo>
                    <a:pt x="1137" y="1681"/>
                  </a:moveTo>
                  <a:cubicBezTo>
                    <a:pt x="1124" y="1684"/>
                    <a:pt x="1124" y="1684"/>
                    <a:pt x="1124" y="1684"/>
                  </a:cubicBezTo>
                  <a:cubicBezTo>
                    <a:pt x="1132" y="1673"/>
                    <a:pt x="1132" y="1673"/>
                    <a:pt x="1132" y="1673"/>
                  </a:cubicBezTo>
                  <a:cubicBezTo>
                    <a:pt x="1209" y="1579"/>
                    <a:pt x="1274" y="1476"/>
                    <a:pt x="1327" y="1365"/>
                  </a:cubicBezTo>
                  <a:cubicBezTo>
                    <a:pt x="1328" y="1362"/>
                    <a:pt x="1328" y="1362"/>
                    <a:pt x="1328" y="1362"/>
                  </a:cubicBezTo>
                  <a:cubicBezTo>
                    <a:pt x="1629" y="1362"/>
                    <a:pt x="1629" y="1362"/>
                    <a:pt x="1629" y="1362"/>
                  </a:cubicBezTo>
                  <a:cubicBezTo>
                    <a:pt x="1623" y="1370"/>
                    <a:pt x="1623" y="1370"/>
                    <a:pt x="1623" y="1370"/>
                  </a:cubicBezTo>
                  <a:cubicBezTo>
                    <a:pt x="1503" y="1530"/>
                    <a:pt x="1330" y="1640"/>
                    <a:pt x="1137" y="1681"/>
                  </a:cubicBezTo>
                  <a:close/>
                  <a:moveTo>
                    <a:pt x="1294" y="1304"/>
                  </a:moveTo>
                  <a:cubicBezTo>
                    <a:pt x="1293" y="1307"/>
                    <a:pt x="1293" y="1307"/>
                    <a:pt x="1293" y="1307"/>
                  </a:cubicBezTo>
                  <a:cubicBezTo>
                    <a:pt x="994" y="1307"/>
                    <a:pt x="994" y="1307"/>
                    <a:pt x="994" y="1307"/>
                  </a:cubicBezTo>
                  <a:cubicBezTo>
                    <a:pt x="994" y="905"/>
                    <a:pt x="994" y="905"/>
                    <a:pt x="994" y="905"/>
                  </a:cubicBezTo>
                  <a:cubicBezTo>
                    <a:pt x="1394" y="905"/>
                    <a:pt x="1394" y="905"/>
                    <a:pt x="1394" y="905"/>
                  </a:cubicBezTo>
                  <a:cubicBezTo>
                    <a:pt x="1394" y="910"/>
                    <a:pt x="1394" y="910"/>
                    <a:pt x="1394" y="910"/>
                  </a:cubicBezTo>
                  <a:cubicBezTo>
                    <a:pt x="1387" y="1035"/>
                    <a:pt x="1352" y="1172"/>
                    <a:pt x="1294" y="1304"/>
                  </a:cubicBezTo>
                  <a:close/>
                  <a:moveTo>
                    <a:pt x="1266" y="1363"/>
                  </a:moveTo>
                  <a:cubicBezTo>
                    <a:pt x="1262" y="1370"/>
                    <a:pt x="1262" y="1370"/>
                    <a:pt x="1262" y="1370"/>
                  </a:cubicBezTo>
                  <a:cubicBezTo>
                    <a:pt x="1202" y="1490"/>
                    <a:pt x="1128" y="1599"/>
                    <a:pt x="1042" y="1694"/>
                  </a:cubicBezTo>
                  <a:cubicBezTo>
                    <a:pt x="1040" y="1696"/>
                    <a:pt x="1040" y="1696"/>
                    <a:pt x="1040" y="1696"/>
                  </a:cubicBezTo>
                  <a:cubicBezTo>
                    <a:pt x="1038" y="1696"/>
                    <a:pt x="1038" y="1696"/>
                    <a:pt x="1038" y="1696"/>
                  </a:cubicBezTo>
                  <a:cubicBezTo>
                    <a:pt x="1028" y="1697"/>
                    <a:pt x="1018" y="1697"/>
                    <a:pt x="1008" y="1698"/>
                  </a:cubicBezTo>
                  <a:cubicBezTo>
                    <a:pt x="994" y="1698"/>
                    <a:pt x="994" y="1698"/>
                    <a:pt x="994" y="1698"/>
                  </a:cubicBezTo>
                  <a:cubicBezTo>
                    <a:pt x="994" y="1363"/>
                    <a:pt x="994" y="1363"/>
                    <a:pt x="994" y="1363"/>
                  </a:cubicBezTo>
                  <a:lnTo>
                    <a:pt x="1266" y="1363"/>
                  </a:lnTo>
                  <a:close/>
                  <a:moveTo>
                    <a:pt x="1786" y="850"/>
                  </a:moveTo>
                  <a:cubicBezTo>
                    <a:pt x="1483" y="850"/>
                    <a:pt x="1483" y="850"/>
                    <a:pt x="1483" y="850"/>
                  </a:cubicBezTo>
                  <a:cubicBezTo>
                    <a:pt x="1489" y="842"/>
                    <a:pt x="1489" y="842"/>
                    <a:pt x="1489" y="842"/>
                  </a:cubicBezTo>
                  <a:cubicBezTo>
                    <a:pt x="1508" y="818"/>
                    <a:pt x="1531" y="790"/>
                    <a:pt x="1556" y="756"/>
                  </a:cubicBezTo>
                  <a:cubicBezTo>
                    <a:pt x="1589" y="709"/>
                    <a:pt x="1614" y="668"/>
                    <a:pt x="1633" y="632"/>
                  </a:cubicBezTo>
                  <a:cubicBezTo>
                    <a:pt x="1650" y="598"/>
                    <a:pt x="1670" y="553"/>
                    <a:pt x="1670" y="510"/>
                  </a:cubicBezTo>
                  <a:cubicBezTo>
                    <a:pt x="1670" y="497"/>
                    <a:pt x="1669" y="483"/>
                    <a:pt x="1666" y="466"/>
                  </a:cubicBezTo>
                  <a:cubicBezTo>
                    <a:pt x="1661" y="439"/>
                    <a:pt x="1661" y="439"/>
                    <a:pt x="1661" y="439"/>
                  </a:cubicBezTo>
                  <a:cubicBezTo>
                    <a:pt x="1675" y="462"/>
                    <a:pt x="1675" y="462"/>
                    <a:pt x="1675" y="462"/>
                  </a:cubicBezTo>
                  <a:cubicBezTo>
                    <a:pt x="1742" y="578"/>
                    <a:pt x="1781" y="709"/>
                    <a:pt x="1786" y="844"/>
                  </a:cubicBezTo>
                  <a:lnTo>
                    <a:pt x="1786" y="850"/>
                  </a:lnTo>
                  <a:close/>
                  <a:moveTo>
                    <a:pt x="938" y="57"/>
                  </a:moveTo>
                  <a:cubicBezTo>
                    <a:pt x="938" y="392"/>
                    <a:pt x="938" y="392"/>
                    <a:pt x="938" y="392"/>
                  </a:cubicBezTo>
                  <a:cubicBezTo>
                    <a:pt x="642" y="392"/>
                    <a:pt x="642" y="392"/>
                    <a:pt x="642" y="392"/>
                  </a:cubicBezTo>
                  <a:cubicBezTo>
                    <a:pt x="645" y="385"/>
                    <a:pt x="645" y="385"/>
                    <a:pt x="645" y="385"/>
                  </a:cubicBezTo>
                  <a:cubicBezTo>
                    <a:pt x="705" y="259"/>
                    <a:pt x="788" y="146"/>
                    <a:pt x="887" y="60"/>
                  </a:cubicBezTo>
                  <a:cubicBezTo>
                    <a:pt x="888" y="59"/>
                    <a:pt x="888" y="59"/>
                    <a:pt x="888" y="59"/>
                  </a:cubicBezTo>
                  <a:cubicBezTo>
                    <a:pt x="890" y="59"/>
                    <a:pt x="890" y="59"/>
                    <a:pt x="890" y="59"/>
                  </a:cubicBezTo>
                  <a:cubicBezTo>
                    <a:pt x="902" y="58"/>
                    <a:pt x="914" y="58"/>
                    <a:pt x="925" y="57"/>
                  </a:cubicBezTo>
                  <a:lnTo>
                    <a:pt x="938" y="57"/>
                  </a:lnTo>
                  <a:close/>
                  <a:moveTo>
                    <a:pt x="938" y="1363"/>
                  </a:moveTo>
                  <a:cubicBezTo>
                    <a:pt x="938" y="1698"/>
                    <a:pt x="938" y="1698"/>
                    <a:pt x="938" y="1698"/>
                  </a:cubicBezTo>
                  <a:cubicBezTo>
                    <a:pt x="933" y="1698"/>
                    <a:pt x="933" y="1698"/>
                    <a:pt x="933" y="1698"/>
                  </a:cubicBezTo>
                  <a:cubicBezTo>
                    <a:pt x="930" y="1698"/>
                    <a:pt x="926" y="1697"/>
                    <a:pt x="923" y="1697"/>
                  </a:cubicBezTo>
                  <a:cubicBezTo>
                    <a:pt x="912" y="1697"/>
                    <a:pt x="901" y="1696"/>
                    <a:pt x="890" y="1696"/>
                  </a:cubicBezTo>
                  <a:cubicBezTo>
                    <a:pt x="888" y="1696"/>
                    <a:pt x="888" y="1696"/>
                    <a:pt x="888" y="1696"/>
                  </a:cubicBezTo>
                  <a:cubicBezTo>
                    <a:pt x="887" y="1694"/>
                    <a:pt x="887" y="1694"/>
                    <a:pt x="887" y="1694"/>
                  </a:cubicBezTo>
                  <a:cubicBezTo>
                    <a:pt x="789" y="1608"/>
                    <a:pt x="705" y="1496"/>
                    <a:pt x="646" y="1370"/>
                  </a:cubicBezTo>
                  <a:cubicBezTo>
                    <a:pt x="642" y="1363"/>
                    <a:pt x="642" y="1363"/>
                    <a:pt x="642" y="1363"/>
                  </a:cubicBezTo>
                  <a:lnTo>
                    <a:pt x="938" y="1363"/>
                  </a:lnTo>
                  <a:close/>
                  <a:moveTo>
                    <a:pt x="938" y="905"/>
                  </a:moveTo>
                  <a:cubicBezTo>
                    <a:pt x="938" y="1307"/>
                    <a:pt x="938" y="1307"/>
                    <a:pt x="938" y="1307"/>
                  </a:cubicBezTo>
                  <a:cubicBezTo>
                    <a:pt x="619" y="1307"/>
                    <a:pt x="619" y="1307"/>
                    <a:pt x="619" y="1307"/>
                  </a:cubicBezTo>
                  <a:cubicBezTo>
                    <a:pt x="618" y="1304"/>
                    <a:pt x="618" y="1304"/>
                    <a:pt x="618" y="1304"/>
                  </a:cubicBezTo>
                  <a:cubicBezTo>
                    <a:pt x="568" y="1178"/>
                    <a:pt x="541" y="1046"/>
                    <a:pt x="537" y="910"/>
                  </a:cubicBezTo>
                  <a:cubicBezTo>
                    <a:pt x="537" y="905"/>
                    <a:pt x="537" y="905"/>
                    <a:pt x="537" y="905"/>
                  </a:cubicBezTo>
                  <a:cubicBezTo>
                    <a:pt x="938" y="905"/>
                    <a:pt x="938" y="905"/>
                    <a:pt x="938" y="905"/>
                  </a:cubicBezTo>
                  <a:close/>
                  <a:moveTo>
                    <a:pt x="580" y="1363"/>
                  </a:moveTo>
                  <a:cubicBezTo>
                    <a:pt x="581" y="1366"/>
                    <a:pt x="581" y="1366"/>
                    <a:pt x="581" y="1366"/>
                  </a:cubicBezTo>
                  <a:cubicBezTo>
                    <a:pt x="631" y="1480"/>
                    <a:pt x="698" y="1581"/>
                    <a:pt x="778" y="1668"/>
                  </a:cubicBezTo>
                  <a:cubicBezTo>
                    <a:pt x="790" y="1680"/>
                    <a:pt x="790" y="1680"/>
                    <a:pt x="790" y="1680"/>
                  </a:cubicBezTo>
                  <a:cubicBezTo>
                    <a:pt x="774" y="1676"/>
                    <a:pt x="774" y="1676"/>
                    <a:pt x="774" y="1676"/>
                  </a:cubicBezTo>
                  <a:cubicBezTo>
                    <a:pt x="589" y="1632"/>
                    <a:pt x="424" y="1523"/>
                    <a:pt x="309" y="1371"/>
                  </a:cubicBezTo>
                  <a:cubicBezTo>
                    <a:pt x="303" y="1363"/>
                    <a:pt x="303" y="1363"/>
                    <a:pt x="303" y="1363"/>
                  </a:cubicBezTo>
                  <a:lnTo>
                    <a:pt x="580" y="1363"/>
                  </a:lnTo>
                  <a:close/>
                  <a:moveTo>
                    <a:pt x="482" y="905"/>
                  </a:moveTo>
                  <a:cubicBezTo>
                    <a:pt x="482" y="910"/>
                    <a:pt x="482" y="910"/>
                    <a:pt x="482" y="910"/>
                  </a:cubicBezTo>
                  <a:cubicBezTo>
                    <a:pt x="485" y="1046"/>
                    <a:pt x="510" y="1177"/>
                    <a:pt x="556" y="1301"/>
                  </a:cubicBezTo>
                  <a:cubicBezTo>
                    <a:pt x="558" y="1308"/>
                    <a:pt x="558" y="1308"/>
                    <a:pt x="558" y="1308"/>
                  </a:cubicBezTo>
                  <a:cubicBezTo>
                    <a:pt x="266" y="1308"/>
                    <a:pt x="266" y="1308"/>
                    <a:pt x="266" y="1308"/>
                  </a:cubicBezTo>
                  <a:cubicBezTo>
                    <a:pt x="265" y="1305"/>
                    <a:pt x="265" y="1305"/>
                    <a:pt x="265" y="1305"/>
                  </a:cubicBezTo>
                  <a:cubicBezTo>
                    <a:pt x="192" y="1187"/>
                    <a:pt x="151" y="1050"/>
                    <a:pt x="146" y="911"/>
                  </a:cubicBezTo>
                  <a:cubicBezTo>
                    <a:pt x="145" y="906"/>
                    <a:pt x="145" y="906"/>
                    <a:pt x="145" y="906"/>
                  </a:cubicBezTo>
                  <a:cubicBezTo>
                    <a:pt x="482" y="906"/>
                    <a:pt x="482" y="906"/>
                    <a:pt x="482" y="906"/>
                  </a:cubicBezTo>
                  <a:lnTo>
                    <a:pt x="482" y="905"/>
                  </a:lnTo>
                  <a:close/>
                  <a:moveTo>
                    <a:pt x="408" y="410"/>
                  </a:moveTo>
                  <a:cubicBezTo>
                    <a:pt x="390" y="444"/>
                    <a:pt x="366" y="484"/>
                    <a:pt x="334" y="527"/>
                  </a:cubicBezTo>
                  <a:cubicBezTo>
                    <a:pt x="297" y="579"/>
                    <a:pt x="272" y="607"/>
                    <a:pt x="256" y="626"/>
                  </a:cubicBezTo>
                  <a:cubicBezTo>
                    <a:pt x="247" y="636"/>
                    <a:pt x="247" y="636"/>
                    <a:pt x="247" y="636"/>
                  </a:cubicBezTo>
                  <a:cubicBezTo>
                    <a:pt x="237" y="625"/>
                    <a:pt x="237" y="625"/>
                    <a:pt x="237" y="625"/>
                  </a:cubicBezTo>
                  <a:cubicBezTo>
                    <a:pt x="221" y="606"/>
                    <a:pt x="197" y="578"/>
                    <a:pt x="160" y="527"/>
                  </a:cubicBezTo>
                  <a:cubicBezTo>
                    <a:pt x="128" y="483"/>
                    <a:pt x="104" y="444"/>
                    <a:pt x="86" y="410"/>
                  </a:cubicBezTo>
                  <a:cubicBezTo>
                    <a:pt x="67" y="372"/>
                    <a:pt x="55" y="336"/>
                    <a:pt x="55" y="314"/>
                  </a:cubicBezTo>
                  <a:cubicBezTo>
                    <a:pt x="55" y="207"/>
                    <a:pt x="141" y="120"/>
                    <a:pt x="247" y="120"/>
                  </a:cubicBezTo>
                  <a:cubicBezTo>
                    <a:pt x="352" y="120"/>
                    <a:pt x="438" y="207"/>
                    <a:pt x="438" y="314"/>
                  </a:cubicBezTo>
                  <a:cubicBezTo>
                    <a:pt x="439" y="336"/>
                    <a:pt x="427" y="372"/>
                    <a:pt x="408" y="410"/>
                  </a:cubicBezTo>
                  <a:close/>
                  <a:moveTo>
                    <a:pt x="146" y="844"/>
                  </a:moveTo>
                  <a:cubicBezTo>
                    <a:pt x="148" y="777"/>
                    <a:pt x="158" y="712"/>
                    <a:pt x="176" y="652"/>
                  </a:cubicBezTo>
                  <a:cubicBezTo>
                    <a:pt x="178" y="642"/>
                    <a:pt x="178" y="642"/>
                    <a:pt x="178" y="642"/>
                  </a:cubicBezTo>
                  <a:cubicBezTo>
                    <a:pt x="184" y="650"/>
                    <a:pt x="184" y="650"/>
                    <a:pt x="184" y="650"/>
                  </a:cubicBezTo>
                  <a:cubicBezTo>
                    <a:pt x="208" y="678"/>
                    <a:pt x="225" y="699"/>
                    <a:pt x="226" y="700"/>
                  </a:cubicBezTo>
                  <a:cubicBezTo>
                    <a:pt x="227" y="700"/>
                    <a:pt x="227" y="701"/>
                    <a:pt x="228" y="702"/>
                  </a:cubicBezTo>
                  <a:cubicBezTo>
                    <a:pt x="233" y="706"/>
                    <a:pt x="240" y="709"/>
                    <a:pt x="246" y="709"/>
                  </a:cubicBezTo>
                  <a:cubicBezTo>
                    <a:pt x="254" y="709"/>
                    <a:pt x="262" y="706"/>
                    <a:pt x="267" y="700"/>
                  </a:cubicBezTo>
                  <a:cubicBezTo>
                    <a:pt x="268" y="699"/>
                    <a:pt x="324" y="636"/>
                    <a:pt x="379" y="560"/>
                  </a:cubicBezTo>
                  <a:cubicBezTo>
                    <a:pt x="405" y="523"/>
                    <a:pt x="429" y="485"/>
                    <a:pt x="448" y="450"/>
                  </a:cubicBezTo>
                  <a:cubicBezTo>
                    <a:pt x="449" y="448"/>
                    <a:pt x="449" y="448"/>
                    <a:pt x="449" y="448"/>
                  </a:cubicBezTo>
                  <a:cubicBezTo>
                    <a:pt x="557" y="448"/>
                    <a:pt x="557" y="448"/>
                    <a:pt x="557" y="448"/>
                  </a:cubicBezTo>
                  <a:cubicBezTo>
                    <a:pt x="555" y="454"/>
                    <a:pt x="555" y="454"/>
                    <a:pt x="555" y="454"/>
                  </a:cubicBezTo>
                  <a:cubicBezTo>
                    <a:pt x="509" y="578"/>
                    <a:pt x="484" y="709"/>
                    <a:pt x="481" y="845"/>
                  </a:cubicBezTo>
                  <a:cubicBezTo>
                    <a:pt x="481" y="850"/>
                    <a:pt x="481" y="850"/>
                    <a:pt x="481" y="850"/>
                  </a:cubicBezTo>
                  <a:cubicBezTo>
                    <a:pt x="145" y="850"/>
                    <a:pt x="145" y="850"/>
                    <a:pt x="145" y="850"/>
                  </a:cubicBezTo>
                  <a:lnTo>
                    <a:pt x="146" y="844"/>
                  </a:lnTo>
                  <a:close/>
                  <a:moveTo>
                    <a:pt x="478" y="385"/>
                  </a:moveTo>
                  <a:cubicBezTo>
                    <a:pt x="489" y="356"/>
                    <a:pt x="494" y="334"/>
                    <a:pt x="494" y="314"/>
                  </a:cubicBezTo>
                  <a:cubicBezTo>
                    <a:pt x="494" y="283"/>
                    <a:pt x="488" y="252"/>
                    <a:pt x="476" y="222"/>
                  </a:cubicBezTo>
                  <a:cubicBezTo>
                    <a:pt x="475" y="219"/>
                    <a:pt x="475" y="219"/>
                    <a:pt x="475" y="219"/>
                  </a:cubicBezTo>
                  <a:cubicBezTo>
                    <a:pt x="478" y="216"/>
                    <a:pt x="478" y="216"/>
                    <a:pt x="478" y="216"/>
                  </a:cubicBezTo>
                  <a:cubicBezTo>
                    <a:pt x="567" y="150"/>
                    <a:pt x="667" y="104"/>
                    <a:pt x="774" y="78"/>
                  </a:cubicBezTo>
                  <a:cubicBezTo>
                    <a:pt x="790" y="74"/>
                    <a:pt x="790" y="74"/>
                    <a:pt x="790" y="74"/>
                  </a:cubicBezTo>
                  <a:cubicBezTo>
                    <a:pt x="779" y="86"/>
                    <a:pt x="779" y="86"/>
                    <a:pt x="779" y="86"/>
                  </a:cubicBezTo>
                  <a:cubicBezTo>
                    <a:pt x="698" y="173"/>
                    <a:pt x="632" y="275"/>
                    <a:pt x="582" y="389"/>
                  </a:cubicBezTo>
                  <a:cubicBezTo>
                    <a:pt x="580" y="392"/>
                    <a:pt x="580" y="392"/>
                    <a:pt x="580" y="392"/>
                  </a:cubicBezTo>
                  <a:cubicBezTo>
                    <a:pt x="476" y="392"/>
                    <a:pt x="476" y="392"/>
                    <a:pt x="476" y="392"/>
                  </a:cubicBezTo>
                  <a:lnTo>
                    <a:pt x="478" y="385"/>
                  </a:lnTo>
                  <a:close/>
                  <a:moveTo>
                    <a:pt x="938" y="448"/>
                  </a:moveTo>
                  <a:cubicBezTo>
                    <a:pt x="938" y="850"/>
                    <a:pt x="938" y="850"/>
                    <a:pt x="938" y="850"/>
                  </a:cubicBezTo>
                  <a:cubicBezTo>
                    <a:pt x="537" y="850"/>
                    <a:pt x="537" y="850"/>
                    <a:pt x="537" y="850"/>
                  </a:cubicBezTo>
                  <a:cubicBezTo>
                    <a:pt x="537" y="844"/>
                    <a:pt x="537" y="844"/>
                    <a:pt x="537" y="844"/>
                  </a:cubicBezTo>
                  <a:cubicBezTo>
                    <a:pt x="541" y="709"/>
                    <a:pt x="568" y="576"/>
                    <a:pt x="618" y="450"/>
                  </a:cubicBezTo>
                  <a:cubicBezTo>
                    <a:pt x="619" y="447"/>
                    <a:pt x="619" y="447"/>
                    <a:pt x="619" y="447"/>
                  </a:cubicBezTo>
                  <a:cubicBezTo>
                    <a:pt x="938" y="447"/>
                    <a:pt x="938" y="447"/>
                    <a:pt x="938" y="447"/>
                  </a:cubicBezTo>
                  <a:lnTo>
                    <a:pt x="938" y="4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dirty="0"/>
            </a:p>
          </p:txBody>
        </p:sp>
      </p:grpSp>
      <p:grpSp>
        <p:nvGrpSpPr>
          <p:cNvPr id="19" name="Group 223"/>
          <p:cNvGrpSpPr>
            <a:grpSpLocks noChangeAspect="1"/>
          </p:cNvGrpSpPr>
          <p:nvPr/>
        </p:nvGrpSpPr>
        <p:grpSpPr bwMode="auto">
          <a:xfrm>
            <a:off x="6252771" y="1868566"/>
            <a:ext cx="1348823" cy="1283906"/>
            <a:chOff x="1661" y="84"/>
            <a:chExt cx="374" cy="356"/>
          </a:xfrm>
          <a:solidFill>
            <a:schemeClr val="bg1"/>
          </a:solidFill>
        </p:grpSpPr>
        <p:sp>
          <p:nvSpPr>
            <p:cNvPr id="20" name="Freeform 224"/>
            <p:cNvSpPr>
              <a:spLocks noEditPoints="1"/>
            </p:cNvSpPr>
            <p:nvPr/>
          </p:nvSpPr>
          <p:spPr bwMode="auto">
            <a:xfrm>
              <a:off x="1930" y="162"/>
              <a:ext cx="40" cy="41"/>
            </a:xfrm>
            <a:custGeom>
              <a:avLst/>
              <a:gdLst>
                <a:gd name="T0" fmla="*/ 101 w 201"/>
                <a:gd name="T1" fmla="*/ 0 h 204"/>
                <a:gd name="T2" fmla="*/ 0 w 201"/>
                <a:gd name="T3" fmla="*/ 102 h 204"/>
                <a:gd name="T4" fmla="*/ 101 w 201"/>
                <a:gd name="T5" fmla="*/ 204 h 204"/>
                <a:gd name="T6" fmla="*/ 201 w 201"/>
                <a:gd name="T7" fmla="*/ 102 h 204"/>
                <a:gd name="T8" fmla="*/ 101 w 201"/>
                <a:gd name="T9" fmla="*/ 0 h 204"/>
                <a:gd name="T10" fmla="*/ 146 w 201"/>
                <a:gd name="T11" fmla="*/ 102 h 204"/>
                <a:gd name="T12" fmla="*/ 101 w 201"/>
                <a:gd name="T13" fmla="*/ 148 h 204"/>
                <a:gd name="T14" fmla="*/ 55 w 201"/>
                <a:gd name="T15" fmla="*/ 102 h 204"/>
                <a:gd name="T16" fmla="*/ 101 w 201"/>
                <a:gd name="T17" fmla="*/ 56 h 204"/>
                <a:gd name="T18" fmla="*/ 146 w 201"/>
                <a:gd name="T19" fmla="*/ 102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1" h="204">
                  <a:moveTo>
                    <a:pt x="101" y="0"/>
                  </a:moveTo>
                  <a:cubicBezTo>
                    <a:pt x="45" y="0"/>
                    <a:pt x="0" y="46"/>
                    <a:pt x="0" y="102"/>
                  </a:cubicBezTo>
                  <a:cubicBezTo>
                    <a:pt x="0" y="158"/>
                    <a:pt x="45" y="204"/>
                    <a:pt x="101" y="204"/>
                  </a:cubicBezTo>
                  <a:cubicBezTo>
                    <a:pt x="156" y="204"/>
                    <a:pt x="201" y="158"/>
                    <a:pt x="201" y="102"/>
                  </a:cubicBezTo>
                  <a:cubicBezTo>
                    <a:pt x="201" y="46"/>
                    <a:pt x="156" y="0"/>
                    <a:pt x="101" y="0"/>
                  </a:cubicBezTo>
                  <a:close/>
                  <a:moveTo>
                    <a:pt x="146" y="102"/>
                  </a:moveTo>
                  <a:cubicBezTo>
                    <a:pt x="146" y="127"/>
                    <a:pt x="126" y="148"/>
                    <a:pt x="101" y="148"/>
                  </a:cubicBezTo>
                  <a:cubicBezTo>
                    <a:pt x="75" y="148"/>
                    <a:pt x="55" y="128"/>
                    <a:pt x="55" y="102"/>
                  </a:cubicBezTo>
                  <a:cubicBezTo>
                    <a:pt x="55" y="76"/>
                    <a:pt x="75" y="56"/>
                    <a:pt x="101" y="56"/>
                  </a:cubicBezTo>
                  <a:cubicBezTo>
                    <a:pt x="126" y="56"/>
                    <a:pt x="146" y="76"/>
                    <a:pt x="146"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21" name="Freeform 225"/>
            <p:cNvSpPr>
              <a:spLocks noEditPoints="1"/>
            </p:cNvSpPr>
            <p:nvPr/>
          </p:nvSpPr>
          <p:spPr bwMode="auto">
            <a:xfrm>
              <a:off x="1691" y="122"/>
              <a:ext cx="41" cy="41"/>
            </a:xfrm>
            <a:custGeom>
              <a:avLst/>
              <a:gdLst>
                <a:gd name="T0" fmla="*/ 101 w 202"/>
                <a:gd name="T1" fmla="*/ 0 h 203"/>
                <a:gd name="T2" fmla="*/ 0 w 202"/>
                <a:gd name="T3" fmla="*/ 102 h 203"/>
                <a:gd name="T4" fmla="*/ 101 w 202"/>
                <a:gd name="T5" fmla="*/ 203 h 203"/>
                <a:gd name="T6" fmla="*/ 202 w 202"/>
                <a:gd name="T7" fmla="*/ 102 h 203"/>
                <a:gd name="T8" fmla="*/ 101 w 202"/>
                <a:gd name="T9" fmla="*/ 0 h 203"/>
                <a:gd name="T10" fmla="*/ 146 w 202"/>
                <a:gd name="T11" fmla="*/ 102 h 203"/>
                <a:gd name="T12" fmla="*/ 101 w 202"/>
                <a:gd name="T13" fmla="*/ 148 h 203"/>
                <a:gd name="T14" fmla="*/ 56 w 202"/>
                <a:gd name="T15" fmla="*/ 102 h 203"/>
                <a:gd name="T16" fmla="*/ 101 w 202"/>
                <a:gd name="T17" fmla="*/ 56 h 203"/>
                <a:gd name="T18" fmla="*/ 146 w 202"/>
                <a:gd name="T19" fmla="*/ 102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2" h="203">
                  <a:moveTo>
                    <a:pt x="101" y="0"/>
                  </a:moveTo>
                  <a:cubicBezTo>
                    <a:pt x="46" y="0"/>
                    <a:pt x="0" y="46"/>
                    <a:pt x="0" y="102"/>
                  </a:cubicBezTo>
                  <a:cubicBezTo>
                    <a:pt x="0" y="158"/>
                    <a:pt x="46" y="203"/>
                    <a:pt x="101" y="203"/>
                  </a:cubicBezTo>
                  <a:cubicBezTo>
                    <a:pt x="157" y="203"/>
                    <a:pt x="202" y="158"/>
                    <a:pt x="202" y="102"/>
                  </a:cubicBezTo>
                  <a:cubicBezTo>
                    <a:pt x="202" y="46"/>
                    <a:pt x="157" y="0"/>
                    <a:pt x="101" y="0"/>
                  </a:cubicBezTo>
                  <a:close/>
                  <a:moveTo>
                    <a:pt x="146" y="102"/>
                  </a:moveTo>
                  <a:cubicBezTo>
                    <a:pt x="146" y="128"/>
                    <a:pt x="126" y="148"/>
                    <a:pt x="101" y="148"/>
                  </a:cubicBezTo>
                  <a:cubicBezTo>
                    <a:pt x="76" y="148"/>
                    <a:pt x="56" y="127"/>
                    <a:pt x="56" y="102"/>
                  </a:cubicBezTo>
                  <a:cubicBezTo>
                    <a:pt x="56" y="76"/>
                    <a:pt x="76" y="56"/>
                    <a:pt x="101" y="56"/>
                  </a:cubicBezTo>
                  <a:cubicBezTo>
                    <a:pt x="126" y="56"/>
                    <a:pt x="146" y="76"/>
                    <a:pt x="146"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22" name="Freeform 226"/>
            <p:cNvSpPr>
              <a:spLocks noEditPoints="1"/>
            </p:cNvSpPr>
            <p:nvPr/>
          </p:nvSpPr>
          <p:spPr bwMode="auto">
            <a:xfrm>
              <a:off x="1661" y="84"/>
              <a:ext cx="374" cy="356"/>
            </a:xfrm>
            <a:custGeom>
              <a:avLst/>
              <a:gdLst>
                <a:gd name="T0" fmla="*/ 444 w 1844"/>
                <a:gd name="T1" fmla="*/ 166 h 1755"/>
                <a:gd name="T2" fmla="*/ 114 w 1844"/>
                <a:gd name="T3" fmla="*/ 560 h 1755"/>
                <a:gd name="T4" fmla="*/ 136 w 1844"/>
                <a:gd name="T5" fmla="*/ 592 h 1755"/>
                <a:gd name="T6" fmla="*/ 966 w 1844"/>
                <a:gd name="T7" fmla="*/ 0 h 1755"/>
                <a:gd name="T8" fmla="*/ 1666 w 1844"/>
                <a:gd name="T9" fmla="*/ 1307 h 1755"/>
                <a:gd name="T10" fmla="*/ 1450 w 1844"/>
                <a:gd name="T11" fmla="*/ 905 h 1755"/>
                <a:gd name="T12" fmla="*/ 1208 w 1844"/>
                <a:gd name="T13" fmla="*/ 392 h 1755"/>
                <a:gd name="T14" fmla="*/ 1010 w 1844"/>
                <a:gd name="T15" fmla="*/ 58 h 1755"/>
                <a:gd name="T16" fmla="*/ 1257 w 1844"/>
                <a:gd name="T17" fmla="*/ 323 h 1755"/>
                <a:gd name="T18" fmla="*/ 1176 w 1844"/>
                <a:gd name="T19" fmla="*/ 510 h 1755"/>
                <a:gd name="T20" fmla="*/ 1364 w 1844"/>
                <a:gd name="T21" fmla="*/ 850 h 1755"/>
                <a:gd name="T22" fmla="*/ 1184 w 1844"/>
                <a:gd name="T23" fmla="*/ 454 h 1755"/>
                <a:gd name="T24" fmla="*/ 1263 w 1844"/>
                <a:gd name="T25" fmla="*/ 606 h 1755"/>
                <a:gd name="T26" fmla="*/ 1584 w 1844"/>
                <a:gd name="T27" fmla="*/ 606 h 1755"/>
                <a:gd name="T28" fmla="*/ 1515 w 1844"/>
                <a:gd name="T29" fmla="*/ 280 h 1755"/>
                <a:gd name="T30" fmla="*/ 1301 w 1844"/>
                <a:gd name="T31" fmla="*/ 290 h 1755"/>
                <a:gd name="T32" fmla="*/ 1520 w 1844"/>
                <a:gd name="T33" fmla="*/ 271 h 1755"/>
                <a:gd name="T34" fmla="*/ 1124 w 1844"/>
                <a:gd name="T35" fmla="*/ 1684 h 1755"/>
                <a:gd name="T36" fmla="*/ 1629 w 1844"/>
                <a:gd name="T37" fmla="*/ 1362 h 1755"/>
                <a:gd name="T38" fmla="*/ 1293 w 1844"/>
                <a:gd name="T39" fmla="*/ 1307 h 1755"/>
                <a:gd name="T40" fmla="*/ 1394 w 1844"/>
                <a:gd name="T41" fmla="*/ 910 h 1755"/>
                <a:gd name="T42" fmla="*/ 1042 w 1844"/>
                <a:gd name="T43" fmla="*/ 1694 h 1755"/>
                <a:gd name="T44" fmla="*/ 994 w 1844"/>
                <a:gd name="T45" fmla="*/ 1698 h 1755"/>
                <a:gd name="T46" fmla="*/ 1483 w 1844"/>
                <a:gd name="T47" fmla="*/ 850 h 1755"/>
                <a:gd name="T48" fmla="*/ 1670 w 1844"/>
                <a:gd name="T49" fmla="*/ 510 h 1755"/>
                <a:gd name="T50" fmla="*/ 1786 w 1844"/>
                <a:gd name="T51" fmla="*/ 844 h 1755"/>
                <a:gd name="T52" fmla="*/ 642 w 1844"/>
                <a:gd name="T53" fmla="*/ 392 h 1755"/>
                <a:gd name="T54" fmla="*/ 890 w 1844"/>
                <a:gd name="T55" fmla="*/ 59 h 1755"/>
                <a:gd name="T56" fmla="*/ 938 w 1844"/>
                <a:gd name="T57" fmla="*/ 1698 h 1755"/>
                <a:gd name="T58" fmla="*/ 888 w 1844"/>
                <a:gd name="T59" fmla="*/ 1696 h 1755"/>
                <a:gd name="T60" fmla="*/ 938 w 1844"/>
                <a:gd name="T61" fmla="*/ 1363 h 1755"/>
                <a:gd name="T62" fmla="*/ 618 w 1844"/>
                <a:gd name="T63" fmla="*/ 1304 h 1755"/>
                <a:gd name="T64" fmla="*/ 580 w 1844"/>
                <a:gd name="T65" fmla="*/ 1363 h 1755"/>
                <a:gd name="T66" fmla="*/ 774 w 1844"/>
                <a:gd name="T67" fmla="*/ 1676 h 1755"/>
                <a:gd name="T68" fmla="*/ 482 w 1844"/>
                <a:gd name="T69" fmla="*/ 905 h 1755"/>
                <a:gd name="T70" fmla="*/ 266 w 1844"/>
                <a:gd name="T71" fmla="*/ 1308 h 1755"/>
                <a:gd name="T72" fmla="*/ 482 w 1844"/>
                <a:gd name="T73" fmla="*/ 906 h 1755"/>
                <a:gd name="T74" fmla="*/ 256 w 1844"/>
                <a:gd name="T75" fmla="*/ 626 h 1755"/>
                <a:gd name="T76" fmla="*/ 86 w 1844"/>
                <a:gd name="T77" fmla="*/ 410 h 1755"/>
                <a:gd name="T78" fmla="*/ 408 w 1844"/>
                <a:gd name="T79" fmla="*/ 410 h 1755"/>
                <a:gd name="T80" fmla="*/ 184 w 1844"/>
                <a:gd name="T81" fmla="*/ 650 h 1755"/>
                <a:gd name="T82" fmla="*/ 267 w 1844"/>
                <a:gd name="T83" fmla="*/ 700 h 1755"/>
                <a:gd name="T84" fmla="*/ 557 w 1844"/>
                <a:gd name="T85" fmla="*/ 448 h 1755"/>
                <a:gd name="T86" fmla="*/ 145 w 1844"/>
                <a:gd name="T87" fmla="*/ 850 h 1755"/>
                <a:gd name="T88" fmla="*/ 476 w 1844"/>
                <a:gd name="T89" fmla="*/ 222 h 1755"/>
                <a:gd name="T90" fmla="*/ 790 w 1844"/>
                <a:gd name="T91" fmla="*/ 74 h 1755"/>
                <a:gd name="T92" fmla="*/ 476 w 1844"/>
                <a:gd name="T93" fmla="*/ 392 h 1755"/>
                <a:gd name="T94" fmla="*/ 537 w 1844"/>
                <a:gd name="T95" fmla="*/ 850 h 1755"/>
                <a:gd name="T96" fmla="*/ 938 w 1844"/>
                <a:gd name="T97" fmla="*/ 447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844" h="1755">
                  <a:moveTo>
                    <a:pt x="966" y="0"/>
                  </a:moveTo>
                  <a:cubicBezTo>
                    <a:pt x="780" y="0"/>
                    <a:pt x="602" y="58"/>
                    <a:pt x="451" y="168"/>
                  </a:cubicBezTo>
                  <a:cubicBezTo>
                    <a:pt x="447" y="170"/>
                    <a:pt x="447" y="170"/>
                    <a:pt x="447" y="170"/>
                  </a:cubicBezTo>
                  <a:cubicBezTo>
                    <a:pt x="444" y="166"/>
                    <a:pt x="444" y="166"/>
                    <a:pt x="444" y="166"/>
                  </a:cubicBezTo>
                  <a:cubicBezTo>
                    <a:pt x="397" y="102"/>
                    <a:pt x="325" y="65"/>
                    <a:pt x="247" y="65"/>
                  </a:cubicBezTo>
                  <a:cubicBezTo>
                    <a:pt x="110" y="65"/>
                    <a:pt x="0" y="177"/>
                    <a:pt x="0" y="314"/>
                  </a:cubicBezTo>
                  <a:cubicBezTo>
                    <a:pt x="0" y="357"/>
                    <a:pt x="18" y="400"/>
                    <a:pt x="37" y="436"/>
                  </a:cubicBezTo>
                  <a:cubicBezTo>
                    <a:pt x="56" y="473"/>
                    <a:pt x="82" y="515"/>
                    <a:pt x="114" y="560"/>
                  </a:cubicBezTo>
                  <a:cubicBezTo>
                    <a:pt x="118" y="566"/>
                    <a:pt x="122" y="571"/>
                    <a:pt x="126" y="576"/>
                  </a:cubicBezTo>
                  <a:cubicBezTo>
                    <a:pt x="129" y="580"/>
                    <a:pt x="132" y="583"/>
                    <a:pt x="136" y="588"/>
                  </a:cubicBezTo>
                  <a:cubicBezTo>
                    <a:pt x="137" y="590"/>
                    <a:pt x="137" y="590"/>
                    <a:pt x="137" y="590"/>
                  </a:cubicBezTo>
                  <a:cubicBezTo>
                    <a:pt x="136" y="592"/>
                    <a:pt x="136" y="592"/>
                    <a:pt x="136" y="592"/>
                  </a:cubicBezTo>
                  <a:cubicBezTo>
                    <a:pt x="104" y="685"/>
                    <a:pt x="88" y="781"/>
                    <a:pt x="88" y="878"/>
                  </a:cubicBezTo>
                  <a:cubicBezTo>
                    <a:pt x="88" y="1362"/>
                    <a:pt x="482" y="1755"/>
                    <a:pt x="966" y="1755"/>
                  </a:cubicBezTo>
                  <a:cubicBezTo>
                    <a:pt x="1450" y="1755"/>
                    <a:pt x="1843" y="1362"/>
                    <a:pt x="1843" y="878"/>
                  </a:cubicBezTo>
                  <a:cubicBezTo>
                    <a:pt x="1844" y="394"/>
                    <a:pt x="1450" y="0"/>
                    <a:pt x="966" y="0"/>
                  </a:cubicBezTo>
                  <a:close/>
                  <a:moveTo>
                    <a:pt x="1786" y="905"/>
                  </a:moveTo>
                  <a:cubicBezTo>
                    <a:pt x="1786" y="910"/>
                    <a:pt x="1786" y="910"/>
                    <a:pt x="1786" y="910"/>
                  </a:cubicBezTo>
                  <a:cubicBezTo>
                    <a:pt x="1781" y="1050"/>
                    <a:pt x="1740" y="1186"/>
                    <a:pt x="1668" y="1305"/>
                  </a:cubicBezTo>
                  <a:cubicBezTo>
                    <a:pt x="1666" y="1307"/>
                    <a:pt x="1666" y="1307"/>
                    <a:pt x="1666" y="1307"/>
                  </a:cubicBezTo>
                  <a:cubicBezTo>
                    <a:pt x="1353" y="1307"/>
                    <a:pt x="1353" y="1307"/>
                    <a:pt x="1353" y="1307"/>
                  </a:cubicBezTo>
                  <a:cubicBezTo>
                    <a:pt x="1356" y="1300"/>
                    <a:pt x="1356" y="1300"/>
                    <a:pt x="1356" y="1300"/>
                  </a:cubicBezTo>
                  <a:cubicBezTo>
                    <a:pt x="1411" y="1168"/>
                    <a:pt x="1443" y="1033"/>
                    <a:pt x="1450" y="910"/>
                  </a:cubicBezTo>
                  <a:cubicBezTo>
                    <a:pt x="1450" y="905"/>
                    <a:pt x="1450" y="905"/>
                    <a:pt x="1450" y="905"/>
                  </a:cubicBezTo>
                  <a:cubicBezTo>
                    <a:pt x="1786" y="905"/>
                    <a:pt x="1786" y="905"/>
                    <a:pt x="1786" y="905"/>
                  </a:cubicBezTo>
                  <a:close/>
                  <a:moveTo>
                    <a:pt x="1256" y="329"/>
                  </a:moveTo>
                  <a:cubicBezTo>
                    <a:pt x="1238" y="346"/>
                    <a:pt x="1222" y="366"/>
                    <a:pt x="1209" y="389"/>
                  </a:cubicBezTo>
                  <a:cubicBezTo>
                    <a:pt x="1208" y="392"/>
                    <a:pt x="1208" y="392"/>
                    <a:pt x="1208" y="392"/>
                  </a:cubicBezTo>
                  <a:cubicBezTo>
                    <a:pt x="994" y="392"/>
                    <a:pt x="994" y="392"/>
                    <a:pt x="994" y="392"/>
                  </a:cubicBezTo>
                  <a:cubicBezTo>
                    <a:pt x="994" y="57"/>
                    <a:pt x="994" y="57"/>
                    <a:pt x="994" y="57"/>
                  </a:cubicBezTo>
                  <a:cubicBezTo>
                    <a:pt x="999" y="57"/>
                    <a:pt x="999" y="57"/>
                    <a:pt x="999" y="57"/>
                  </a:cubicBezTo>
                  <a:cubicBezTo>
                    <a:pt x="1003" y="57"/>
                    <a:pt x="1007" y="58"/>
                    <a:pt x="1010" y="58"/>
                  </a:cubicBezTo>
                  <a:cubicBezTo>
                    <a:pt x="1022" y="58"/>
                    <a:pt x="1033" y="58"/>
                    <a:pt x="1044" y="59"/>
                  </a:cubicBezTo>
                  <a:cubicBezTo>
                    <a:pt x="1046" y="59"/>
                    <a:pt x="1046" y="59"/>
                    <a:pt x="1046" y="59"/>
                  </a:cubicBezTo>
                  <a:cubicBezTo>
                    <a:pt x="1047" y="60"/>
                    <a:pt x="1047" y="60"/>
                    <a:pt x="1047" y="60"/>
                  </a:cubicBezTo>
                  <a:cubicBezTo>
                    <a:pt x="1130" y="133"/>
                    <a:pt x="1200" y="221"/>
                    <a:pt x="1257" y="323"/>
                  </a:cubicBezTo>
                  <a:cubicBezTo>
                    <a:pt x="1259" y="326"/>
                    <a:pt x="1259" y="326"/>
                    <a:pt x="1259" y="326"/>
                  </a:cubicBezTo>
                  <a:lnTo>
                    <a:pt x="1256" y="329"/>
                  </a:lnTo>
                  <a:close/>
                  <a:moveTo>
                    <a:pt x="1184" y="454"/>
                  </a:moveTo>
                  <a:cubicBezTo>
                    <a:pt x="1179" y="474"/>
                    <a:pt x="1176" y="492"/>
                    <a:pt x="1176" y="510"/>
                  </a:cubicBezTo>
                  <a:cubicBezTo>
                    <a:pt x="1176" y="553"/>
                    <a:pt x="1195" y="596"/>
                    <a:pt x="1214" y="632"/>
                  </a:cubicBezTo>
                  <a:cubicBezTo>
                    <a:pt x="1232" y="669"/>
                    <a:pt x="1258" y="710"/>
                    <a:pt x="1291" y="756"/>
                  </a:cubicBezTo>
                  <a:cubicBezTo>
                    <a:pt x="1316" y="790"/>
                    <a:pt x="1338" y="818"/>
                    <a:pt x="1358" y="842"/>
                  </a:cubicBezTo>
                  <a:cubicBezTo>
                    <a:pt x="1364" y="850"/>
                    <a:pt x="1364" y="850"/>
                    <a:pt x="1364" y="850"/>
                  </a:cubicBezTo>
                  <a:cubicBezTo>
                    <a:pt x="994" y="850"/>
                    <a:pt x="994" y="850"/>
                    <a:pt x="994" y="850"/>
                  </a:cubicBezTo>
                  <a:cubicBezTo>
                    <a:pt x="994" y="448"/>
                    <a:pt x="994" y="448"/>
                    <a:pt x="994" y="448"/>
                  </a:cubicBezTo>
                  <a:cubicBezTo>
                    <a:pt x="1185" y="448"/>
                    <a:pt x="1185" y="448"/>
                    <a:pt x="1185" y="448"/>
                  </a:cubicBezTo>
                  <a:lnTo>
                    <a:pt x="1184" y="454"/>
                  </a:lnTo>
                  <a:close/>
                  <a:moveTo>
                    <a:pt x="1424" y="832"/>
                  </a:moveTo>
                  <a:cubicBezTo>
                    <a:pt x="1414" y="821"/>
                    <a:pt x="1414" y="821"/>
                    <a:pt x="1414" y="821"/>
                  </a:cubicBezTo>
                  <a:cubicBezTo>
                    <a:pt x="1398" y="803"/>
                    <a:pt x="1374" y="775"/>
                    <a:pt x="1336" y="723"/>
                  </a:cubicBezTo>
                  <a:cubicBezTo>
                    <a:pt x="1306" y="681"/>
                    <a:pt x="1281" y="640"/>
                    <a:pt x="1263" y="606"/>
                  </a:cubicBezTo>
                  <a:cubicBezTo>
                    <a:pt x="1244" y="568"/>
                    <a:pt x="1232" y="532"/>
                    <a:pt x="1232" y="510"/>
                  </a:cubicBezTo>
                  <a:cubicBezTo>
                    <a:pt x="1232" y="404"/>
                    <a:pt x="1318" y="317"/>
                    <a:pt x="1424" y="317"/>
                  </a:cubicBezTo>
                  <a:cubicBezTo>
                    <a:pt x="1529" y="317"/>
                    <a:pt x="1615" y="404"/>
                    <a:pt x="1615" y="510"/>
                  </a:cubicBezTo>
                  <a:cubicBezTo>
                    <a:pt x="1615" y="532"/>
                    <a:pt x="1604" y="568"/>
                    <a:pt x="1584" y="606"/>
                  </a:cubicBezTo>
                  <a:cubicBezTo>
                    <a:pt x="1566" y="640"/>
                    <a:pt x="1541" y="681"/>
                    <a:pt x="1511" y="723"/>
                  </a:cubicBezTo>
                  <a:cubicBezTo>
                    <a:pt x="1474" y="775"/>
                    <a:pt x="1450" y="802"/>
                    <a:pt x="1433" y="821"/>
                  </a:cubicBezTo>
                  <a:lnTo>
                    <a:pt x="1424" y="832"/>
                  </a:lnTo>
                  <a:close/>
                  <a:moveTo>
                    <a:pt x="1515" y="280"/>
                  </a:moveTo>
                  <a:cubicBezTo>
                    <a:pt x="1486" y="268"/>
                    <a:pt x="1455" y="262"/>
                    <a:pt x="1424" y="262"/>
                  </a:cubicBezTo>
                  <a:cubicBezTo>
                    <a:pt x="1384" y="262"/>
                    <a:pt x="1345" y="272"/>
                    <a:pt x="1308" y="292"/>
                  </a:cubicBezTo>
                  <a:cubicBezTo>
                    <a:pt x="1303" y="294"/>
                    <a:pt x="1303" y="294"/>
                    <a:pt x="1303" y="294"/>
                  </a:cubicBezTo>
                  <a:cubicBezTo>
                    <a:pt x="1301" y="290"/>
                    <a:pt x="1301" y="290"/>
                    <a:pt x="1301" y="290"/>
                  </a:cubicBezTo>
                  <a:cubicBezTo>
                    <a:pt x="1259" y="215"/>
                    <a:pt x="1209" y="147"/>
                    <a:pt x="1153" y="87"/>
                  </a:cubicBezTo>
                  <a:cubicBezTo>
                    <a:pt x="1142" y="75"/>
                    <a:pt x="1142" y="75"/>
                    <a:pt x="1142" y="75"/>
                  </a:cubicBezTo>
                  <a:cubicBezTo>
                    <a:pt x="1158" y="78"/>
                    <a:pt x="1158" y="78"/>
                    <a:pt x="1158" y="78"/>
                  </a:cubicBezTo>
                  <a:cubicBezTo>
                    <a:pt x="1292" y="110"/>
                    <a:pt x="1417" y="177"/>
                    <a:pt x="1520" y="271"/>
                  </a:cubicBezTo>
                  <a:cubicBezTo>
                    <a:pt x="1540" y="289"/>
                    <a:pt x="1540" y="289"/>
                    <a:pt x="1540" y="289"/>
                  </a:cubicBezTo>
                  <a:lnTo>
                    <a:pt x="1515" y="280"/>
                  </a:lnTo>
                  <a:close/>
                  <a:moveTo>
                    <a:pt x="1137" y="1681"/>
                  </a:moveTo>
                  <a:cubicBezTo>
                    <a:pt x="1124" y="1684"/>
                    <a:pt x="1124" y="1684"/>
                    <a:pt x="1124" y="1684"/>
                  </a:cubicBezTo>
                  <a:cubicBezTo>
                    <a:pt x="1132" y="1673"/>
                    <a:pt x="1132" y="1673"/>
                    <a:pt x="1132" y="1673"/>
                  </a:cubicBezTo>
                  <a:cubicBezTo>
                    <a:pt x="1209" y="1579"/>
                    <a:pt x="1274" y="1476"/>
                    <a:pt x="1327" y="1365"/>
                  </a:cubicBezTo>
                  <a:cubicBezTo>
                    <a:pt x="1328" y="1362"/>
                    <a:pt x="1328" y="1362"/>
                    <a:pt x="1328" y="1362"/>
                  </a:cubicBezTo>
                  <a:cubicBezTo>
                    <a:pt x="1629" y="1362"/>
                    <a:pt x="1629" y="1362"/>
                    <a:pt x="1629" y="1362"/>
                  </a:cubicBezTo>
                  <a:cubicBezTo>
                    <a:pt x="1623" y="1370"/>
                    <a:pt x="1623" y="1370"/>
                    <a:pt x="1623" y="1370"/>
                  </a:cubicBezTo>
                  <a:cubicBezTo>
                    <a:pt x="1503" y="1530"/>
                    <a:pt x="1330" y="1640"/>
                    <a:pt x="1137" y="1681"/>
                  </a:cubicBezTo>
                  <a:close/>
                  <a:moveTo>
                    <a:pt x="1294" y="1304"/>
                  </a:moveTo>
                  <a:cubicBezTo>
                    <a:pt x="1293" y="1307"/>
                    <a:pt x="1293" y="1307"/>
                    <a:pt x="1293" y="1307"/>
                  </a:cubicBezTo>
                  <a:cubicBezTo>
                    <a:pt x="994" y="1307"/>
                    <a:pt x="994" y="1307"/>
                    <a:pt x="994" y="1307"/>
                  </a:cubicBezTo>
                  <a:cubicBezTo>
                    <a:pt x="994" y="905"/>
                    <a:pt x="994" y="905"/>
                    <a:pt x="994" y="905"/>
                  </a:cubicBezTo>
                  <a:cubicBezTo>
                    <a:pt x="1394" y="905"/>
                    <a:pt x="1394" y="905"/>
                    <a:pt x="1394" y="905"/>
                  </a:cubicBezTo>
                  <a:cubicBezTo>
                    <a:pt x="1394" y="910"/>
                    <a:pt x="1394" y="910"/>
                    <a:pt x="1394" y="910"/>
                  </a:cubicBezTo>
                  <a:cubicBezTo>
                    <a:pt x="1387" y="1035"/>
                    <a:pt x="1352" y="1172"/>
                    <a:pt x="1294" y="1304"/>
                  </a:cubicBezTo>
                  <a:close/>
                  <a:moveTo>
                    <a:pt x="1266" y="1363"/>
                  </a:moveTo>
                  <a:cubicBezTo>
                    <a:pt x="1262" y="1370"/>
                    <a:pt x="1262" y="1370"/>
                    <a:pt x="1262" y="1370"/>
                  </a:cubicBezTo>
                  <a:cubicBezTo>
                    <a:pt x="1202" y="1490"/>
                    <a:pt x="1128" y="1599"/>
                    <a:pt x="1042" y="1694"/>
                  </a:cubicBezTo>
                  <a:cubicBezTo>
                    <a:pt x="1040" y="1696"/>
                    <a:pt x="1040" y="1696"/>
                    <a:pt x="1040" y="1696"/>
                  </a:cubicBezTo>
                  <a:cubicBezTo>
                    <a:pt x="1038" y="1696"/>
                    <a:pt x="1038" y="1696"/>
                    <a:pt x="1038" y="1696"/>
                  </a:cubicBezTo>
                  <a:cubicBezTo>
                    <a:pt x="1028" y="1697"/>
                    <a:pt x="1018" y="1697"/>
                    <a:pt x="1008" y="1698"/>
                  </a:cubicBezTo>
                  <a:cubicBezTo>
                    <a:pt x="994" y="1698"/>
                    <a:pt x="994" y="1698"/>
                    <a:pt x="994" y="1698"/>
                  </a:cubicBezTo>
                  <a:cubicBezTo>
                    <a:pt x="994" y="1363"/>
                    <a:pt x="994" y="1363"/>
                    <a:pt x="994" y="1363"/>
                  </a:cubicBezTo>
                  <a:lnTo>
                    <a:pt x="1266" y="1363"/>
                  </a:lnTo>
                  <a:close/>
                  <a:moveTo>
                    <a:pt x="1786" y="850"/>
                  </a:moveTo>
                  <a:cubicBezTo>
                    <a:pt x="1483" y="850"/>
                    <a:pt x="1483" y="850"/>
                    <a:pt x="1483" y="850"/>
                  </a:cubicBezTo>
                  <a:cubicBezTo>
                    <a:pt x="1489" y="842"/>
                    <a:pt x="1489" y="842"/>
                    <a:pt x="1489" y="842"/>
                  </a:cubicBezTo>
                  <a:cubicBezTo>
                    <a:pt x="1508" y="818"/>
                    <a:pt x="1531" y="790"/>
                    <a:pt x="1556" y="756"/>
                  </a:cubicBezTo>
                  <a:cubicBezTo>
                    <a:pt x="1589" y="709"/>
                    <a:pt x="1614" y="668"/>
                    <a:pt x="1633" y="632"/>
                  </a:cubicBezTo>
                  <a:cubicBezTo>
                    <a:pt x="1650" y="598"/>
                    <a:pt x="1670" y="553"/>
                    <a:pt x="1670" y="510"/>
                  </a:cubicBezTo>
                  <a:cubicBezTo>
                    <a:pt x="1670" y="497"/>
                    <a:pt x="1669" y="483"/>
                    <a:pt x="1666" y="466"/>
                  </a:cubicBezTo>
                  <a:cubicBezTo>
                    <a:pt x="1661" y="439"/>
                    <a:pt x="1661" y="439"/>
                    <a:pt x="1661" y="439"/>
                  </a:cubicBezTo>
                  <a:cubicBezTo>
                    <a:pt x="1675" y="462"/>
                    <a:pt x="1675" y="462"/>
                    <a:pt x="1675" y="462"/>
                  </a:cubicBezTo>
                  <a:cubicBezTo>
                    <a:pt x="1742" y="578"/>
                    <a:pt x="1781" y="709"/>
                    <a:pt x="1786" y="844"/>
                  </a:cubicBezTo>
                  <a:lnTo>
                    <a:pt x="1786" y="850"/>
                  </a:lnTo>
                  <a:close/>
                  <a:moveTo>
                    <a:pt x="938" y="57"/>
                  </a:moveTo>
                  <a:cubicBezTo>
                    <a:pt x="938" y="392"/>
                    <a:pt x="938" y="392"/>
                    <a:pt x="938" y="392"/>
                  </a:cubicBezTo>
                  <a:cubicBezTo>
                    <a:pt x="642" y="392"/>
                    <a:pt x="642" y="392"/>
                    <a:pt x="642" y="392"/>
                  </a:cubicBezTo>
                  <a:cubicBezTo>
                    <a:pt x="645" y="385"/>
                    <a:pt x="645" y="385"/>
                    <a:pt x="645" y="385"/>
                  </a:cubicBezTo>
                  <a:cubicBezTo>
                    <a:pt x="705" y="259"/>
                    <a:pt x="788" y="146"/>
                    <a:pt x="887" y="60"/>
                  </a:cubicBezTo>
                  <a:cubicBezTo>
                    <a:pt x="888" y="59"/>
                    <a:pt x="888" y="59"/>
                    <a:pt x="888" y="59"/>
                  </a:cubicBezTo>
                  <a:cubicBezTo>
                    <a:pt x="890" y="59"/>
                    <a:pt x="890" y="59"/>
                    <a:pt x="890" y="59"/>
                  </a:cubicBezTo>
                  <a:cubicBezTo>
                    <a:pt x="902" y="58"/>
                    <a:pt x="914" y="58"/>
                    <a:pt x="925" y="57"/>
                  </a:cubicBezTo>
                  <a:lnTo>
                    <a:pt x="938" y="57"/>
                  </a:lnTo>
                  <a:close/>
                  <a:moveTo>
                    <a:pt x="938" y="1363"/>
                  </a:moveTo>
                  <a:cubicBezTo>
                    <a:pt x="938" y="1698"/>
                    <a:pt x="938" y="1698"/>
                    <a:pt x="938" y="1698"/>
                  </a:cubicBezTo>
                  <a:cubicBezTo>
                    <a:pt x="933" y="1698"/>
                    <a:pt x="933" y="1698"/>
                    <a:pt x="933" y="1698"/>
                  </a:cubicBezTo>
                  <a:cubicBezTo>
                    <a:pt x="930" y="1698"/>
                    <a:pt x="926" y="1697"/>
                    <a:pt x="923" y="1697"/>
                  </a:cubicBezTo>
                  <a:cubicBezTo>
                    <a:pt x="912" y="1697"/>
                    <a:pt x="901" y="1696"/>
                    <a:pt x="890" y="1696"/>
                  </a:cubicBezTo>
                  <a:cubicBezTo>
                    <a:pt x="888" y="1696"/>
                    <a:pt x="888" y="1696"/>
                    <a:pt x="888" y="1696"/>
                  </a:cubicBezTo>
                  <a:cubicBezTo>
                    <a:pt x="887" y="1694"/>
                    <a:pt x="887" y="1694"/>
                    <a:pt x="887" y="1694"/>
                  </a:cubicBezTo>
                  <a:cubicBezTo>
                    <a:pt x="789" y="1608"/>
                    <a:pt x="705" y="1496"/>
                    <a:pt x="646" y="1370"/>
                  </a:cubicBezTo>
                  <a:cubicBezTo>
                    <a:pt x="642" y="1363"/>
                    <a:pt x="642" y="1363"/>
                    <a:pt x="642" y="1363"/>
                  </a:cubicBezTo>
                  <a:lnTo>
                    <a:pt x="938" y="1363"/>
                  </a:lnTo>
                  <a:close/>
                  <a:moveTo>
                    <a:pt x="938" y="905"/>
                  </a:moveTo>
                  <a:cubicBezTo>
                    <a:pt x="938" y="1307"/>
                    <a:pt x="938" y="1307"/>
                    <a:pt x="938" y="1307"/>
                  </a:cubicBezTo>
                  <a:cubicBezTo>
                    <a:pt x="619" y="1307"/>
                    <a:pt x="619" y="1307"/>
                    <a:pt x="619" y="1307"/>
                  </a:cubicBezTo>
                  <a:cubicBezTo>
                    <a:pt x="618" y="1304"/>
                    <a:pt x="618" y="1304"/>
                    <a:pt x="618" y="1304"/>
                  </a:cubicBezTo>
                  <a:cubicBezTo>
                    <a:pt x="568" y="1178"/>
                    <a:pt x="541" y="1046"/>
                    <a:pt x="537" y="910"/>
                  </a:cubicBezTo>
                  <a:cubicBezTo>
                    <a:pt x="537" y="905"/>
                    <a:pt x="537" y="905"/>
                    <a:pt x="537" y="905"/>
                  </a:cubicBezTo>
                  <a:cubicBezTo>
                    <a:pt x="938" y="905"/>
                    <a:pt x="938" y="905"/>
                    <a:pt x="938" y="905"/>
                  </a:cubicBezTo>
                  <a:close/>
                  <a:moveTo>
                    <a:pt x="580" y="1363"/>
                  </a:moveTo>
                  <a:cubicBezTo>
                    <a:pt x="581" y="1366"/>
                    <a:pt x="581" y="1366"/>
                    <a:pt x="581" y="1366"/>
                  </a:cubicBezTo>
                  <a:cubicBezTo>
                    <a:pt x="631" y="1480"/>
                    <a:pt x="698" y="1581"/>
                    <a:pt x="778" y="1668"/>
                  </a:cubicBezTo>
                  <a:cubicBezTo>
                    <a:pt x="790" y="1680"/>
                    <a:pt x="790" y="1680"/>
                    <a:pt x="790" y="1680"/>
                  </a:cubicBezTo>
                  <a:cubicBezTo>
                    <a:pt x="774" y="1676"/>
                    <a:pt x="774" y="1676"/>
                    <a:pt x="774" y="1676"/>
                  </a:cubicBezTo>
                  <a:cubicBezTo>
                    <a:pt x="589" y="1632"/>
                    <a:pt x="424" y="1523"/>
                    <a:pt x="309" y="1371"/>
                  </a:cubicBezTo>
                  <a:cubicBezTo>
                    <a:pt x="303" y="1363"/>
                    <a:pt x="303" y="1363"/>
                    <a:pt x="303" y="1363"/>
                  </a:cubicBezTo>
                  <a:lnTo>
                    <a:pt x="580" y="1363"/>
                  </a:lnTo>
                  <a:close/>
                  <a:moveTo>
                    <a:pt x="482" y="905"/>
                  </a:moveTo>
                  <a:cubicBezTo>
                    <a:pt x="482" y="910"/>
                    <a:pt x="482" y="910"/>
                    <a:pt x="482" y="910"/>
                  </a:cubicBezTo>
                  <a:cubicBezTo>
                    <a:pt x="485" y="1046"/>
                    <a:pt x="510" y="1177"/>
                    <a:pt x="556" y="1301"/>
                  </a:cubicBezTo>
                  <a:cubicBezTo>
                    <a:pt x="558" y="1308"/>
                    <a:pt x="558" y="1308"/>
                    <a:pt x="558" y="1308"/>
                  </a:cubicBezTo>
                  <a:cubicBezTo>
                    <a:pt x="266" y="1308"/>
                    <a:pt x="266" y="1308"/>
                    <a:pt x="266" y="1308"/>
                  </a:cubicBezTo>
                  <a:cubicBezTo>
                    <a:pt x="265" y="1305"/>
                    <a:pt x="265" y="1305"/>
                    <a:pt x="265" y="1305"/>
                  </a:cubicBezTo>
                  <a:cubicBezTo>
                    <a:pt x="192" y="1187"/>
                    <a:pt x="151" y="1050"/>
                    <a:pt x="146" y="911"/>
                  </a:cubicBezTo>
                  <a:cubicBezTo>
                    <a:pt x="145" y="906"/>
                    <a:pt x="145" y="906"/>
                    <a:pt x="145" y="906"/>
                  </a:cubicBezTo>
                  <a:cubicBezTo>
                    <a:pt x="482" y="906"/>
                    <a:pt x="482" y="906"/>
                    <a:pt x="482" y="906"/>
                  </a:cubicBezTo>
                  <a:lnTo>
                    <a:pt x="482" y="905"/>
                  </a:lnTo>
                  <a:close/>
                  <a:moveTo>
                    <a:pt x="408" y="410"/>
                  </a:moveTo>
                  <a:cubicBezTo>
                    <a:pt x="390" y="444"/>
                    <a:pt x="366" y="484"/>
                    <a:pt x="334" y="527"/>
                  </a:cubicBezTo>
                  <a:cubicBezTo>
                    <a:pt x="297" y="579"/>
                    <a:pt x="272" y="607"/>
                    <a:pt x="256" y="626"/>
                  </a:cubicBezTo>
                  <a:cubicBezTo>
                    <a:pt x="247" y="636"/>
                    <a:pt x="247" y="636"/>
                    <a:pt x="247" y="636"/>
                  </a:cubicBezTo>
                  <a:cubicBezTo>
                    <a:pt x="237" y="625"/>
                    <a:pt x="237" y="625"/>
                    <a:pt x="237" y="625"/>
                  </a:cubicBezTo>
                  <a:cubicBezTo>
                    <a:pt x="221" y="606"/>
                    <a:pt x="197" y="578"/>
                    <a:pt x="160" y="527"/>
                  </a:cubicBezTo>
                  <a:cubicBezTo>
                    <a:pt x="128" y="483"/>
                    <a:pt x="104" y="444"/>
                    <a:pt x="86" y="410"/>
                  </a:cubicBezTo>
                  <a:cubicBezTo>
                    <a:pt x="67" y="372"/>
                    <a:pt x="55" y="336"/>
                    <a:pt x="55" y="314"/>
                  </a:cubicBezTo>
                  <a:cubicBezTo>
                    <a:pt x="55" y="207"/>
                    <a:pt x="141" y="120"/>
                    <a:pt x="247" y="120"/>
                  </a:cubicBezTo>
                  <a:cubicBezTo>
                    <a:pt x="352" y="120"/>
                    <a:pt x="438" y="207"/>
                    <a:pt x="438" y="314"/>
                  </a:cubicBezTo>
                  <a:cubicBezTo>
                    <a:pt x="439" y="336"/>
                    <a:pt x="427" y="372"/>
                    <a:pt x="408" y="410"/>
                  </a:cubicBezTo>
                  <a:close/>
                  <a:moveTo>
                    <a:pt x="146" y="844"/>
                  </a:moveTo>
                  <a:cubicBezTo>
                    <a:pt x="148" y="777"/>
                    <a:pt x="158" y="712"/>
                    <a:pt x="176" y="652"/>
                  </a:cubicBezTo>
                  <a:cubicBezTo>
                    <a:pt x="178" y="642"/>
                    <a:pt x="178" y="642"/>
                    <a:pt x="178" y="642"/>
                  </a:cubicBezTo>
                  <a:cubicBezTo>
                    <a:pt x="184" y="650"/>
                    <a:pt x="184" y="650"/>
                    <a:pt x="184" y="650"/>
                  </a:cubicBezTo>
                  <a:cubicBezTo>
                    <a:pt x="208" y="678"/>
                    <a:pt x="225" y="699"/>
                    <a:pt x="226" y="700"/>
                  </a:cubicBezTo>
                  <a:cubicBezTo>
                    <a:pt x="227" y="700"/>
                    <a:pt x="227" y="701"/>
                    <a:pt x="228" y="702"/>
                  </a:cubicBezTo>
                  <a:cubicBezTo>
                    <a:pt x="233" y="706"/>
                    <a:pt x="240" y="709"/>
                    <a:pt x="246" y="709"/>
                  </a:cubicBezTo>
                  <a:cubicBezTo>
                    <a:pt x="254" y="709"/>
                    <a:pt x="262" y="706"/>
                    <a:pt x="267" y="700"/>
                  </a:cubicBezTo>
                  <a:cubicBezTo>
                    <a:pt x="268" y="699"/>
                    <a:pt x="324" y="636"/>
                    <a:pt x="379" y="560"/>
                  </a:cubicBezTo>
                  <a:cubicBezTo>
                    <a:pt x="405" y="523"/>
                    <a:pt x="429" y="485"/>
                    <a:pt x="448" y="450"/>
                  </a:cubicBezTo>
                  <a:cubicBezTo>
                    <a:pt x="449" y="448"/>
                    <a:pt x="449" y="448"/>
                    <a:pt x="449" y="448"/>
                  </a:cubicBezTo>
                  <a:cubicBezTo>
                    <a:pt x="557" y="448"/>
                    <a:pt x="557" y="448"/>
                    <a:pt x="557" y="448"/>
                  </a:cubicBezTo>
                  <a:cubicBezTo>
                    <a:pt x="555" y="454"/>
                    <a:pt x="555" y="454"/>
                    <a:pt x="555" y="454"/>
                  </a:cubicBezTo>
                  <a:cubicBezTo>
                    <a:pt x="509" y="578"/>
                    <a:pt x="484" y="709"/>
                    <a:pt x="481" y="845"/>
                  </a:cubicBezTo>
                  <a:cubicBezTo>
                    <a:pt x="481" y="850"/>
                    <a:pt x="481" y="850"/>
                    <a:pt x="481" y="850"/>
                  </a:cubicBezTo>
                  <a:cubicBezTo>
                    <a:pt x="145" y="850"/>
                    <a:pt x="145" y="850"/>
                    <a:pt x="145" y="850"/>
                  </a:cubicBezTo>
                  <a:lnTo>
                    <a:pt x="146" y="844"/>
                  </a:lnTo>
                  <a:close/>
                  <a:moveTo>
                    <a:pt x="478" y="385"/>
                  </a:moveTo>
                  <a:cubicBezTo>
                    <a:pt x="489" y="356"/>
                    <a:pt x="494" y="334"/>
                    <a:pt x="494" y="314"/>
                  </a:cubicBezTo>
                  <a:cubicBezTo>
                    <a:pt x="494" y="283"/>
                    <a:pt x="488" y="252"/>
                    <a:pt x="476" y="222"/>
                  </a:cubicBezTo>
                  <a:cubicBezTo>
                    <a:pt x="475" y="219"/>
                    <a:pt x="475" y="219"/>
                    <a:pt x="475" y="219"/>
                  </a:cubicBezTo>
                  <a:cubicBezTo>
                    <a:pt x="478" y="216"/>
                    <a:pt x="478" y="216"/>
                    <a:pt x="478" y="216"/>
                  </a:cubicBezTo>
                  <a:cubicBezTo>
                    <a:pt x="567" y="150"/>
                    <a:pt x="667" y="104"/>
                    <a:pt x="774" y="78"/>
                  </a:cubicBezTo>
                  <a:cubicBezTo>
                    <a:pt x="790" y="74"/>
                    <a:pt x="790" y="74"/>
                    <a:pt x="790" y="74"/>
                  </a:cubicBezTo>
                  <a:cubicBezTo>
                    <a:pt x="779" y="86"/>
                    <a:pt x="779" y="86"/>
                    <a:pt x="779" y="86"/>
                  </a:cubicBezTo>
                  <a:cubicBezTo>
                    <a:pt x="698" y="173"/>
                    <a:pt x="632" y="275"/>
                    <a:pt x="582" y="389"/>
                  </a:cubicBezTo>
                  <a:cubicBezTo>
                    <a:pt x="580" y="392"/>
                    <a:pt x="580" y="392"/>
                    <a:pt x="580" y="392"/>
                  </a:cubicBezTo>
                  <a:cubicBezTo>
                    <a:pt x="476" y="392"/>
                    <a:pt x="476" y="392"/>
                    <a:pt x="476" y="392"/>
                  </a:cubicBezTo>
                  <a:lnTo>
                    <a:pt x="478" y="385"/>
                  </a:lnTo>
                  <a:close/>
                  <a:moveTo>
                    <a:pt x="938" y="448"/>
                  </a:moveTo>
                  <a:cubicBezTo>
                    <a:pt x="938" y="850"/>
                    <a:pt x="938" y="850"/>
                    <a:pt x="938" y="850"/>
                  </a:cubicBezTo>
                  <a:cubicBezTo>
                    <a:pt x="537" y="850"/>
                    <a:pt x="537" y="850"/>
                    <a:pt x="537" y="850"/>
                  </a:cubicBezTo>
                  <a:cubicBezTo>
                    <a:pt x="537" y="844"/>
                    <a:pt x="537" y="844"/>
                    <a:pt x="537" y="844"/>
                  </a:cubicBezTo>
                  <a:cubicBezTo>
                    <a:pt x="541" y="709"/>
                    <a:pt x="568" y="576"/>
                    <a:pt x="618" y="450"/>
                  </a:cubicBezTo>
                  <a:cubicBezTo>
                    <a:pt x="619" y="447"/>
                    <a:pt x="619" y="447"/>
                    <a:pt x="619" y="447"/>
                  </a:cubicBezTo>
                  <a:cubicBezTo>
                    <a:pt x="938" y="447"/>
                    <a:pt x="938" y="447"/>
                    <a:pt x="938" y="447"/>
                  </a:cubicBezTo>
                  <a:lnTo>
                    <a:pt x="938" y="4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dirty="0"/>
            </a:p>
          </p:txBody>
        </p:sp>
      </p:grpSp>
    </p:spTree>
    <p:extLst>
      <p:ext uri="{BB962C8B-B14F-4D97-AF65-F5344CB8AC3E}">
        <p14:creationId xmlns:p14="http://schemas.microsoft.com/office/powerpoint/2010/main" val="25626706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Índice</a:t>
            </a:r>
          </a:p>
        </p:txBody>
      </p:sp>
      <p:sp>
        <p:nvSpPr>
          <p:cNvPr id="3" name="Marcador de número de diapositiva 2"/>
          <p:cNvSpPr>
            <a:spLocks noGrp="1"/>
          </p:cNvSpPr>
          <p:nvPr>
            <p:ph type="sldNum" sz="quarter" idx="32"/>
          </p:nvPr>
        </p:nvSpPr>
        <p:spPr/>
        <p:txBody>
          <a:bodyPr/>
          <a:lstStyle/>
          <a:p>
            <a:fld id="{26EFE37C-0B3C-4111-908B-41BEF97CB2BE}" type="slidenum">
              <a:rPr lang="es-ES" smtClean="0"/>
              <a:pPr/>
              <a:t>19</a:t>
            </a:fld>
            <a:endParaRPr lang="es-ES" dirty="0"/>
          </a:p>
        </p:txBody>
      </p:sp>
      <p:sp>
        <p:nvSpPr>
          <p:cNvPr id="4" name="Marcador de texto 3"/>
          <p:cNvSpPr>
            <a:spLocks noGrp="1"/>
          </p:cNvSpPr>
          <p:nvPr>
            <p:ph type="body" sz="quarter" idx="43"/>
          </p:nvPr>
        </p:nvSpPr>
        <p:spPr/>
        <p:txBody>
          <a:bodyPr/>
          <a:lstStyle/>
          <a:p>
            <a:pPr algn="ctr"/>
            <a:r>
              <a:rPr lang="es-ES" dirty="0"/>
              <a:t>Break </a:t>
            </a:r>
            <a:r>
              <a:rPr lang="es-ES" dirty="0" err="1"/>
              <a:t>into</a:t>
            </a:r>
            <a:r>
              <a:rPr lang="es-ES" dirty="0"/>
              <a:t> Deep </a:t>
            </a:r>
            <a:r>
              <a:rPr lang="es-ES" dirty="0" err="1"/>
              <a:t>learning</a:t>
            </a:r>
            <a:endParaRPr lang="es-ES" dirty="0"/>
          </a:p>
          <a:p>
            <a:pPr algn="ctr"/>
            <a:endParaRPr lang="es-ES" dirty="0"/>
          </a:p>
        </p:txBody>
      </p:sp>
      <p:sp>
        <p:nvSpPr>
          <p:cNvPr id="5" name="Marcador de texto 4"/>
          <p:cNvSpPr>
            <a:spLocks noGrp="1"/>
          </p:cNvSpPr>
          <p:nvPr>
            <p:ph type="body" sz="quarter" idx="44"/>
          </p:nvPr>
        </p:nvSpPr>
        <p:spPr/>
        <p:txBody>
          <a:bodyPr/>
          <a:lstStyle/>
          <a:p>
            <a:r>
              <a:rPr lang="es-ES" sz="1600" dirty="0"/>
              <a:t>Breve introducción</a:t>
            </a:r>
          </a:p>
          <a:p>
            <a:endParaRPr lang="es-ES" sz="1600" dirty="0"/>
          </a:p>
          <a:p>
            <a:endParaRPr lang="es-ES" dirty="0"/>
          </a:p>
        </p:txBody>
      </p:sp>
      <p:sp>
        <p:nvSpPr>
          <p:cNvPr id="6" name="Marcador de texto 5"/>
          <p:cNvSpPr>
            <a:spLocks noGrp="1"/>
          </p:cNvSpPr>
          <p:nvPr>
            <p:ph type="body" sz="quarter" idx="46"/>
          </p:nvPr>
        </p:nvSpPr>
        <p:spPr/>
        <p:txBody>
          <a:bodyPr/>
          <a:lstStyle/>
          <a:p>
            <a:pPr algn="ctr"/>
            <a:r>
              <a:rPr lang="es-ES" dirty="0"/>
              <a:t>Redes </a:t>
            </a:r>
            <a:r>
              <a:rPr lang="es-ES" dirty="0" err="1"/>
              <a:t>Convolutivas</a:t>
            </a:r>
            <a:endParaRPr lang="es-ES" dirty="0"/>
          </a:p>
          <a:p>
            <a:endParaRPr lang="es-ES" dirty="0"/>
          </a:p>
        </p:txBody>
      </p:sp>
      <p:sp>
        <p:nvSpPr>
          <p:cNvPr id="7" name="Marcador de texto 6"/>
          <p:cNvSpPr>
            <a:spLocks noGrp="1"/>
          </p:cNvSpPr>
          <p:nvPr>
            <p:ph type="body" sz="quarter" idx="47"/>
          </p:nvPr>
        </p:nvSpPr>
        <p:spPr/>
        <p:txBody>
          <a:bodyPr/>
          <a:lstStyle/>
          <a:p>
            <a:pPr algn="ctr"/>
            <a:r>
              <a:rPr lang="es-ES" dirty="0"/>
              <a:t>Redes neuronales profundas</a:t>
            </a:r>
          </a:p>
          <a:p>
            <a:endParaRPr lang="es-ES" dirty="0"/>
          </a:p>
        </p:txBody>
      </p:sp>
      <p:sp>
        <p:nvSpPr>
          <p:cNvPr id="8" name="Marcador de texto 7"/>
          <p:cNvSpPr>
            <a:spLocks noGrp="1"/>
          </p:cNvSpPr>
          <p:nvPr>
            <p:ph type="body" sz="quarter" idx="48"/>
          </p:nvPr>
        </p:nvSpPr>
        <p:spPr/>
        <p:txBody>
          <a:bodyPr/>
          <a:lstStyle/>
          <a:p>
            <a:pPr algn="ctr"/>
            <a:r>
              <a:rPr lang="es-ES" dirty="0"/>
              <a:t>Consumiendo un servicio de IA</a:t>
            </a:r>
          </a:p>
          <a:p>
            <a:endParaRPr lang="es-ES" dirty="0"/>
          </a:p>
        </p:txBody>
      </p:sp>
      <p:sp>
        <p:nvSpPr>
          <p:cNvPr id="9" name="Marcador de texto 8"/>
          <p:cNvSpPr>
            <a:spLocks noGrp="1"/>
          </p:cNvSpPr>
          <p:nvPr>
            <p:ph type="body" sz="quarter" idx="49"/>
          </p:nvPr>
        </p:nvSpPr>
        <p:spPr/>
        <p:txBody>
          <a:bodyPr/>
          <a:lstStyle/>
          <a:p>
            <a:pPr algn="ctr"/>
            <a:r>
              <a:rPr lang="es-ES" dirty="0"/>
              <a:t>Detección de imágenes usando</a:t>
            </a:r>
          </a:p>
          <a:p>
            <a:endParaRPr lang="es-ES" dirty="0"/>
          </a:p>
        </p:txBody>
      </p:sp>
      <p:sp>
        <p:nvSpPr>
          <p:cNvPr id="10" name="Marcador de texto 9"/>
          <p:cNvSpPr>
            <a:spLocks noGrp="1"/>
          </p:cNvSpPr>
          <p:nvPr>
            <p:ph type="body" sz="quarter" idx="33"/>
          </p:nvPr>
        </p:nvSpPr>
        <p:spPr/>
        <p:txBody>
          <a:bodyPr>
            <a:normAutofit lnSpcReduction="10000"/>
          </a:bodyPr>
          <a:lstStyle/>
          <a:p>
            <a:r>
              <a:rPr lang="es-ES" sz="1600" dirty="0"/>
              <a:t>Un vistazo a </a:t>
            </a:r>
            <a:r>
              <a:rPr lang="es-ES" sz="1600" dirty="0" err="1"/>
              <a:t>Keras</a:t>
            </a:r>
            <a:r>
              <a:rPr lang="es-ES" sz="1600" dirty="0"/>
              <a:t> a través de ejercicios</a:t>
            </a:r>
          </a:p>
          <a:p>
            <a:endParaRPr lang="es-ES" sz="1600" dirty="0"/>
          </a:p>
          <a:p>
            <a:endParaRPr lang="es-ES" dirty="0"/>
          </a:p>
        </p:txBody>
      </p:sp>
      <p:sp>
        <p:nvSpPr>
          <p:cNvPr id="11" name="Marcador de texto 10"/>
          <p:cNvSpPr>
            <a:spLocks noGrp="1"/>
          </p:cNvSpPr>
          <p:nvPr>
            <p:ph type="body" sz="quarter" idx="36"/>
          </p:nvPr>
        </p:nvSpPr>
        <p:spPr/>
        <p:txBody>
          <a:bodyPr>
            <a:normAutofit lnSpcReduction="10000"/>
          </a:bodyPr>
          <a:lstStyle/>
          <a:p>
            <a:r>
              <a:rPr lang="es-ES" sz="1600" dirty="0" err="1"/>
              <a:t>Keras</a:t>
            </a:r>
            <a:r>
              <a:rPr lang="es-ES" sz="1600" dirty="0"/>
              <a:t>: Clasificación de imágenes</a:t>
            </a:r>
          </a:p>
          <a:p>
            <a:endParaRPr lang="es-ES" sz="1600" dirty="0"/>
          </a:p>
          <a:p>
            <a:endParaRPr lang="es-ES" dirty="0"/>
          </a:p>
        </p:txBody>
      </p:sp>
      <p:sp>
        <p:nvSpPr>
          <p:cNvPr id="13" name="Marcador de texto 12"/>
          <p:cNvSpPr>
            <a:spLocks noGrp="1"/>
          </p:cNvSpPr>
          <p:nvPr>
            <p:ph type="body" sz="quarter" idx="40"/>
          </p:nvPr>
        </p:nvSpPr>
        <p:spPr>
          <a:xfrm>
            <a:off x="9379733" y="4309683"/>
            <a:ext cx="1491658" cy="855239"/>
          </a:xfrm>
        </p:spPr>
        <p:txBody>
          <a:bodyPr/>
          <a:lstStyle/>
          <a:p>
            <a:r>
              <a:rPr lang="es-ES" sz="1600" dirty="0"/>
              <a:t>Y veremos un ejemplo en</a:t>
            </a:r>
          </a:p>
          <a:p>
            <a:endParaRPr lang="es-ES" sz="1600" dirty="0"/>
          </a:p>
          <a:p>
            <a:endParaRPr lang="es-ES" dirty="0"/>
          </a:p>
        </p:txBody>
      </p:sp>
      <p:grpSp>
        <p:nvGrpSpPr>
          <p:cNvPr id="14" name="Group 89">
            <a:extLst>
              <a:ext uri="{FF2B5EF4-FFF2-40B4-BE49-F238E27FC236}">
                <a16:creationId xmlns:a16="http://schemas.microsoft.com/office/drawing/2014/main" id="{685C923E-508E-4460-926C-2CEC40743B64}"/>
              </a:ext>
            </a:extLst>
          </p:cNvPr>
          <p:cNvGrpSpPr>
            <a:grpSpLocks noChangeAspect="1"/>
          </p:cNvGrpSpPr>
          <p:nvPr/>
        </p:nvGrpSpPr>
        <p:grpSpPr bwMode="auto">
          <a:xfrm>
            <a:off x="1832333" y="3438070"/>
            <a:ext cx="540000" cy="558769"/>
            <a:chOff x="3435" y="2643"/>
            <a:chExt cx="374" cy="387"/>
          </a:xfrm>
          <a:solidFill>
            <a:srgbClr val="8D8D8F"/>
          </a:solidFill>
        </p:grpSpPr>
        <p:sp>
          <p:nvSpPr>
            <p:cNvPr id="15" name="Freeform 90">
              <a:extLst>
                <a:ext uri="{FF2B5EF4-FFF2-40B4-BE49-F238E27FC236}">
                  <a16:creationId xmlns:a16="http://schemas.microsoft.com/office/drawing/2014/main" id="{2AF298A8-2C6A-4BFB-9764-78B458F83B5F}"/>
                </a:ext>
              </a:extLst>
            </p:cNvPr>
            <p:cNvSpPr>
              <a:spLocks/>
            </p:cNvSpPr>
            <p:nvPr/>
          </p:nvSpPr>
          <p:spPr bwMode="auto">
            <a:xfrm>
              <a:off x="3616" y="2958"/>
              <a:ext cx="47" cy="7"/>
            </a:xfrm>
            <a:custGeom>
              <a:avLst/>
              <a:gdLst>
                <a:gd name="T0" fmla="*/ 126 w 1632"/>
                <a:gd name="T1" fmla="*/ 252 h 252"/>
                <a:gd name="T2" fmla="*/ 1506 w 1632"/>
                <a:gd name="T3" fmla="*/ 252 h 252"/>
                <a:gd name="T4" fmla="*/ 1632 w 1632"/>
                <a:gd name="T5" fmla="*/ 126 h 252"/>
                <a:gd name="T6" fmla="*/ 1506 w 1632"/>
                <a:gd name="T7" fmla="*/ 0 h 252"/>
                <a:gd name="T8" fmla="*/ 126 w 1632"/>
                <a:gd name="T9" fmla="*/ 0 h 252"/>
                <a:gd name="T10" fmla="*/ 0 w 1632"/>
                <a:gd name="T11" fmla="*/ 126 h 252"/>
                <a:gd name="T12" fmla="*/ 126 w 1632"/>
                <a:gd name="T13" fmla="*/ 252 h 252"/>
              </a:gdLst>
              <a:ahLst/>
              <a:cxnLst>
                <a:cxn ang="0">
                  <a:pos x="T0" y="T1"/>
                </a:cxn>
                <a:cxn ang="0">
                  <a:pos x="T2" y="T3"/>
                </a:cxn>
                <a:cxn ang="0">
                  <a:pos x="T4" y="T5"/>
                </a:cxn>
                <a:cxn ang="0">
                  <a:pos x="T6" y="T7"/>
                </a:cxn>
                <a:cxn ang="0">
                  <a:pos x="T8" y="T9"/>
                </a:cxn>
                <a:cxn ang="0">
                  <a:pos x="T10" y="T11"/>
                </a:cxn>
                <a:cxn ang="0">
                  <a:pos x="T12" y="T13"/>
                </a:cxn>
              </a:cxnLst>
              <a:rect l="0" t="0" r="r" b="b"/>
              <a:pathLst>
                <a:path w="1632" h="252">
                  <a:moveTo>
                    <a:pt x="126" y="252"/>
                  </a:moveTo>
                  <a:cubicBezTo>
                    <a:pt x="1506" y="252"/>
                    <a:pt x="1506" y="252"/>
                    <a:pt x="1506" y="252"/>
                  </a:cubicBezTo>
                  <a:cubicBezTo>
                    <a:pt x="1576" y="252"/>
                    <a:pt x="1632" y="196"/>
                    <a:pt x="1632" y="126"/>
                  </a:cubicBezTo>
                  <a:cubicBezTo>
                    <a:pt x="1632" y="57"/>
                    <a:pt x="1576" y="0"/>
                    <a:pt x="1506" y="0"/>
                  </a:cubicBezTo>
                  <a:cubicBezTo>
                    <a:pt x="126" y="0"/>
                    <a:pt x="126" y="0"/>
                    <a:pt x="126" y="0"/>
                  </a:cubicBezTo>
                  <a:cubicBezTo>
                    <a:pt x="56" y="0"/>
                    <a:pt x="0" y="57"/>
                    <a:pt x="0" y="126"/>
                  </a:cubicBezTo>
                  <a:cubicBezTo>
                    <a:pt x="0" y="196"/>
                    <a:pt x="56" y="252"/>
                    <a:pt x="126" y="2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6" name="Freeform 91">
              <a:extLst>
                <a:ext uri="{FF2B5EF4-FFF2-40B4-BE49-F238E27FC236}">
                  <a16:creationId xmlns:a16="http://schemas.microsoft.com/office/drawing/2014/main" id="{8FB71C43-7264-47A1-B277-CB1E7A656ECD}"/>
                </a:ext>
              </a:extLst>
            </p:cNvPr>
            <p:cNvSpPr>
              <a:spLocks/>
            </p:cNvSpPr>
            <p:nvPr/>
          </p:nvSpPr>
          <p:spPr bwMode="auto">
            <a:xfrm>
              <a:off x="3554" y="2809"/>
              <a:ext cx="25" cy="25"/>
            </a:xfrm>
            <a:custGeom>
              <a:avLst/>
              <a:gdLst>
                <a:gd name="T0" fmla="*/ 858 w 894"/>
                <a:gd name="T1" fmla="*/ 679 h 894"/>
                <a:gd name="T2" fmla="*/ 215 w 894"/>
                <a:gd name="T3" fmla="*/ 37 h 894"/>
                <a:gd name="T4" fmla="*/ 126 w 894"/>
                <a:gd name="T5" fmla="*/ 0 h 894"/>
                <a:gd name="T6" fmla="*/ 37 w 894"/>
                <a:gd name="T7" fmla="*/ 37 h 894"/>
                <a:gd name="T8" fmla="*/ 0 w 894"/>
                <a:gd name="T9" fmla="*/ 126 h 894"/>
                <a:gd name="T10" fmla="*/ 37 w 894"/>
                <a:gd name="T11" fmla="*/ 215 h 894"/>
                <a:gd name="T12" fmla="*/ 679 w 894"/>
                <a:gd name="T13" fmla="*/ 857 h 894"/>
                <a:gd name="T14" fmla="*/ 768 w 894"/>
                <a:gd name="T15" fmla="*/ 894 h 894"/>
                <a:gd name="T16" fmla="*/ 857 w 894"/>
                <a:gd name="T17" fmla="*/ 857 h 894"/>
                <a:gd name="T18" fmla="*/ 894 w 894"/>
                <a:gd name="T19" fmla="*/ 768 h 894"/>
                <a:gd name="T20" fmla="*/ 858 w 894"/>
                <a:gd name="T21" fmla="*/ 679 h 8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4" h="894">
                  <a:moveTo>
                    <a:pt x="858" y="679"/>
                  </a:moveTo>
                  <a:cubicBezTo>
                    <a:pt x="215" y="37"/>
                    <a:pt x="215" y="37"/>
                    <a:pt x="215" y="37"/>
                  </a:cubicBezTo>
                  <a:cubicBezTo>
                    <a:pt x="192" y="13"/>
                    <a:pt x="160" y="0"/>
                    <a:pt x="126" y="0"/>
                  </a:cubicBezTo>
                  <a:cubicBezTo>
                    <a:pt x="93" y="0"/>
                    <a:pt x="61" y="13"/>
                    <a:pt x="37" y="37"/>
                  </a:cubicBezTo>
                  <a:cubicBezTo>
                    <a:pt x="13" y="61"/>
                    <a:pt x="0" y="93"/>
                    <a:pt x="0" y="126"/>
                  </a:cubicBezTo>
                  <a:cubicBezTo>
                    <a:pt x="0" y="160"/>
                    <a:pt x="13" y="191"/>
                    <a:pt x="37" y="215"/>
                  </a:cubicBezTo>
                  <a:cubicBezTo>
                    <a:pt x="679" y="857"/>
                    <a:pt x="679" y="857"/>
                    <a:pt x="679" y="857"/>
                  </a:cubicBezTo>
                  <a:cubicBezTo>
                    <a:pt x="703" y="881"/>
                    <a:pt x="735" y="894"/>
                    <a:pt x="768" y="894"/>
                  </a:cubicBezTo>
                  <a:cubicBezTo>
                    <a:pt x="802" y="894"/>
                    <a:pt x="833" y="881"/>
                    <a:pt x="857" y="857"/>
                  </a:cubicBezTo>
                  <a:cubicBezTo>
                    <a:pt x="881" y="833"/>
                    <a:pt x="894" y="802"/>
                    <a:pt x="894" y="768"/>
                  </a:cubicBezTo>
                  <a:cubicBezTo>
                    <a:pt x="894" y="735"/>
                    <a:pt x="881" y="703"/>
                    <a:pt x="858" y="6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7" name="Freeform 92">
              <a:extLst>
                <a:ext uri="{FF2B5EF4-FFF2-40B4-BE49-F238E27FC236}">
                  <a16:creationId xmlns:a16="http://schemas.microsoft.com/office/drawing/2014/main" id="{664D73F3-F22B-4345-B48E-6E27255993E3}"/>
                </a:ext>
              </a:extLst>
            </p:cNvPr>
            <p:cNvSpPr>
              <a:spLocks/>
            </p:cNvSpPr>
            <p:nvPr/>
          </p:nvSpPr>
          <p:spPr bwMode="auto">
            <a:xfrm>
              <a:off x="3637" y="2771"/>
              <a:ext cx="8" cy="34"/>
            </a:xfrm>
            <a:custGeom>
              <a:avLst/>
              <a:gdLst>
                <a:gd name="T0" fmla="*/ 126 w 252"/>
                <a:gd name="T1" fmla="*/ 1194 h 1194"/>
                <a:gd name="T2" fmla="*/ 252 w 252"/>
                <a:gd name="T3" fmla="*/ 1068 h 1194"/>
                <a:gd name="T4" fmla="*/ 252 w 252"/>
                <a:gd name="T5" fmla="*/ 126 h 1194"/>
                <a:gd name="T6" fmla="*/ 126 w 252"/>
                <a:gd name="T7" fmla="*/ 0 h 1194"/>
                <a:gd name="T8" fmla="*/ 0 w 252"/>
                <a:gd name="T9" fmla="*/ 126 h 1194"/>
                <a:gd name="T10" fmla="*/ 0 w 252"/>
                <a:gd name="T11" fmla="*/ 1068 h 1194"/>
                <a:gd name="T12" fmla="*/ 126 w 252"/>
                <a:gd name="T13" fmla="*/ 1194 h 1194"/>
              </a:gdLst>
              <a:ahLst/>
              <a:cxnLst>
                <a:cxn ang="0">
                  <a:pos x="T0" y="T1"/>
                </a:cxn>
                <a:cxn ang="0">
                  <a:pos x="T2" y="T3"/>
                </a:cxn>
                <a:cxn ang="0">
                  <a:pos x="T4" y="T5"/>
                </a:cxn>
                <a:cxn ang="0">
                  <a:pos x="T6" y="T7"/>
                </a:cxn>
                <a:cxn ang="0">
                  <a:pos x="T8" y="T9"/>
                </a:cxn>
                <a:cxn ang="0">
                  <a:pos x="T10" y="T11"/>
                </a:cxn>
                <a:cxn ang="0">
                  <a:pos x="T12" y="T13"/>
                </a:cxn>
              </a:cxnLst>
              <a:rect l="0" t="0" r="r" b="b"/>
              <a:pathLst>
                <a:path w="252" h="1194">
                  <a:moveTo>
                    <a:pt x="126" y="1194"/>
                  </a:moveTo>
                  <a:cubicBezTo>
                    <a:pt x="195" y="1194"/>
                    <a:pt x="252" y="1138"/>
                    <a:pt x="252" y="1068"/>
                  </a:cubicBezTo>
                  <a:cubicBezTo>
                    <a:pt x="252" y="126"/>
                    <a:pt x="252" y="126"/>
                    <a:pt x="252" y="126"/>
                  </a:cubicBezTo>
                  <a:cubicBezTo>
                    <a:pt x="252" y="56"/>
                    <a:pt x="195" y="0"/>
                    <a:pt x="126" y="0"/>
                  </a:cubicBezTo>
                  <a:cubicBezTo>
                    <a:pt x="56" y="0"/>
                    <a:pt x="0" y="56"/>
                    <a:pt x="0" y="126"/>
                  </a:cubicBezTo>
                  <a:cubicBezTo>
                    <a:pt x="0" y="1068"/>
                    <a:pt x="0" y="1068"/>
                    <a:pt x="0" y="1068"/>
                  </a:cubicBezTo>
                  <a:cubicBezTo>
                    <a:pt x="0" y="1137"/>
                    <a:pt x="56" y="1194"/>
                    <a:pt x="126" y="119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8" name="Freeform 93">
              <a:extLst>
                <a:ext uri="{FF2B5EF4-FFF2-40B4-BE49-F238E27FC236}">
                  <a16:creationId xmlns:a16="http://schemas.microsoft.com/office/drawing/2014/main" id="{1AD65F40-23A9-4A31-A6DD-D4D8BE16BE38}"/>
                </a:ext>
              </a:extLst>
            </p:cNvPr>
            <p:cNvSpPr>
              <a:spLocks/>
            </p:cNvSpPr>
            <p:nvPr/>
          </p:nvSpPr>
          <p:spPr bwMode="auto">
            <a:xfrm>
              <a:off x="3540" y="2896"/>
              <a:ext cx="30" cy="7"/>
            </a:xfrm>
            <a:custGeom>
              <a:avLst/>
              <a:gdLst>
                <a:gd name="T0" fmla="*/ 129 w 1068"/>
                <a:gd name="T1" fmla="*/ 258 h 258"/>
                <a:gd name="T2" fmla="*/ 940 w 1068"/>
                <a:gd name="T3" fmla="*/ 258 h 258"/>
                <a:gd name="T4" fmla="*/ 1068 w 1068"/>
                <a:gd name="T5" fmla="*/ 129 h 258"/>
                <a:gd name="T6" fmla="*/ 940 w 1068"/>
                <a:gd name="T7" fmla="*/ 0 h 258"/>
                <a:gd name="T8" fmla="*/ 129 w 1068"/>
                <a:gd name="T9" fmla="*/ 0 h 258"/>
                <a:gd name="T10" fmla="*/ 0 w 1068"/>
                <a:gd name="T11" fmla="*/ 129 h 258"/>
                <a:gd name="T12" fmla="*/ 129 w 1068"/>
                <a:gd name="T13" fmla="*/ 258 h 258"/>
              </a:gdLst>
              <a:ahLst/>
              <a:cxnLst>
                <a:cxn ang="0">
                  <a:pos x="T0" y="T1"/>
                </a:cxn>
                <a:cxn ang="0">
                  <a:pos x="T2" y="T3"/>
                </a:cxn>
                <a:cxn ang="0">
                  <a:pos x="T4" y="T5"/>
                </a:cxn>
                <a:cxn ang="0">
                  <a:pos x="T6" y="T7"/>
                </a:cxn>
                <a:cxn ang="0">
                  <a:pos x="T8" y="T9"/>
                </a:cxn>
                <a:cxn ang="0">
                  <a:pos x="T10" y="T11"/>
                </a:cxn>
                <a:cxn ang="0">
                  <a:pos x="T12" y="T13"/>
                </a:cxn>
              </a:cxnLst>
              <a:rect l="0" t="0" r="r" b="b"/>
              <a:pathLst>
                <a:path w="1068" h="258">
                  <a:moveTo>
                    <a:pt x="129" y="258"/>
                  </a:moveTo>
                  <a:cubicBezTo>
                    <a:pt x="940" y="258"/>
                    <a:pt x="940" y="258"/>
                    <a:pt x="940" y="258"/>
                  </a:cubicBezTo>
                  <a:cubicBezTo>
                    <a:pt x="1011" y="258"/>
                    <a:pt x="1068" y="200"/>
                    <a:pt x="1068" y="129"/>
                  </a:cubicBezTo>
                  <a:cubicBezTo>
                    <a:pt x="1068" y="58"/>
                    <a:pt x="1010" y="0"/>
                    <a:pt x="940" y="0"/>
                  </a:cubicBezTo>
                  <a:cubicBezTo>
                    <a:pt x="129" y="0"/>
                    <a:pt x="129" y="0"/>
                    <a:pt x="129" y="0"/>
                  </a:cubicBezTo>
                  <a:cubicBezTo>
                    <a:pt x="58" y="0"/>
                    <a:pt x="0" y="58"/>
                    <a:pt x="0" y="129"/>
                  </a:cubicBezTo>
                  <a:cubicBezTo>
                    <a:pt x="0" y="200"/>
                    <a:pt x="58" y="258"/>
                    <a:pt x="129" y="2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9" name="Freeform 94">
              <a:extLst>
                <a:ext uri="{FF2B5EF4-FFF2-40B4-BE49-F238E27FC236}">
                  <a16:creationId xmlns:a16="http://schemas.microsoft.com/office/drawing/2014/main" id="{4C40D28D-BE5B-460F-A5C5-9815CFF4567A}"/>
                </a:ext>
              </a:extLst>
            </p:cNvPr>
            <p:cNvSpPr>
              <a:spLocks/>
            </p:cNvSpPr>
            <p:nvPr/>
          </p:nvSpPr>
          <p:spPr bwMode="auto">
            <a:xfrm>
              <a:off x="3716" y="2896"/>
              <a:ext cx="31" cy="7"/>
            </a:xfrm>
            <a:custGeom>
              <a:avLst/>
              <a:gdLst>
                <a:gd name="T0" fmla="*/ 129 w 1068"/>
                <a:gd name="T1" fmla="*/ 258 h 258"/>
                <a:gd name="T2" fmla="*/ 940 w 1068"/>
                <a:gd name="T3" fmla="*/ 258 h 258"/>
                <a:gd name="T4" fmla="*/ 1068 w 1068"/>
                <a:gd name="T5" fmla="*/ 129 h 258"/>
                <a:gd name="T6" fmla="*/ 940 w 1068"/>
                <a:gd name="T7" fmla="*/ 0 h 258"/>
                <a:gd name="T8" fmla="*/ 129 w 1068"/>
                <a:gd name="T9" fmla="*/ 0 h 258"/>
                <a:gd name="T10" fmla="*/ 0 w 1068"/>
                <a:gd name="T11" fmla="*/ 129 h 258"/>
                <a:gd name="T12" fmla="*/ 129 w 1068"/>
                <a:gd name="T13" fmla="*/ 258 h 258"/>
              </a:gdLst>
              <a:ahLst/>
              <a:cxnLst>
                <a:cxn ang="0">
                  <a:pos x="T0" y="T1"/>
                </a:cxn>
                <a:cxn ang="0">
                  <a:pos x="T2" y="T3"/>
                </a:cxn>
                <a:cxn ang="0">
                  <a:pos x="T4" y="T5"/>
                </a:cxn>
                <a:cxn ang="0">
                  <a:pos x="T6" y="T7"/>
                </a:cxn>
                <a:cxn ang="0">
                  <a:pos x="T8" y="T9"/>
                </a:cxn>
                <a:cxn ang="0">
                  <a:pos x="T10" y="T11"/>
                </a:cxn>
                <a:cxn ang="0">
                  <a:pos x="T12" y="T13"/>
                </a:cxn>
              </a:cxnLst>
              <a:rect l="0" t="0" r="r" b="b"/>
              <a:pathLst>
                <a:path w="1068" h="258">
                  <a:moveTo>
                    <a:pt x="129" y="258"/>
                  </a:moveTo>
                  <a:cubicBezTo>
                    <a:pt x="940" y="258"/>
                    <a:pt x="940" y="258"/>
                    <a:pt x="940" y="258"/>
                  </a:cubicBezTo>
                  <a:cubicBezTo>
                    <a:pt x="1010" y="258"/>
                    <a:pt x="1068" y="200"/>
                    <a:pt x="1068" y="129"/>
                  </a:cubicBezTo>
                  <a:cubicBezTo>
                    <a:pt x="1068" y="58"/>
                    <a:pt x="1010" y="0"/>
                    <a:pt x="940" y="0"/>
                  </a:cubicBezTo>
                  <a:cubicBezTo>
                    <a:pt x="129" y="0"/>
                    <a:pt x="129" y="0"/>
                    <a:pt x="129" y="0"/>
                  </a:cubicBezTo>
                  <a:cubicBezTo>
                    <a:pt x="58" y="0"/>
                    <a:pt x="0" y="58"/>
                    <a:pt x="0" y="129"/>
                  </a:cubicBezTo>
                  <a:cubicBezTo>
                    <a:pt x="0" y="200"/>
                    <a:pt x="58" y="258"/>
                    <a:pt x="129" y="2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20" name="Freeform 95">
              <a:extLst>
                <a:ext uri="{FF2B5EF4-FFF2-40B4-BE49-F238E27FC236}">
                  <a16:creationId xmlns:a16="http://schemas.microsoft.com/office/drawing/2014/main" id="{4814CB4D-F095-4E4A-A43D-E9B9B2C60A8C}"/>
                </a:ext>
              </a:extLst>
            </p:cNvPr>
            <p:cNvSpPr>
              <a:spLocks/>
            </p:cNvSpPr>
            <p:nvPr/>
          </p:nvSpPr>
          <p:spPr bwMode="auto">
            <a:xfrm>
              <a:off x="3701" y="2804"/>
              <a:ext cx="23" cy="24"/>
            </a:xfrm>
            <a:custGeom>
              <a:avLst/>
              <a:gdLst>
                <a:gd name="T0" fmla="*/ 829 w 829"/>
                <a:gd name="T1" fmla="*/ 150 h 814"/>
                <a:gd name="T2" fmla="*/ 785 w 829"/>
                <a:gd name="T3" fmla="*/ 44 h 814"/>
                <a:gd name="T4" fmla="*/ 679 w 829"/>
                <a:gd name="T5" fmla="*/ 0 h 814"/>
                <a:gd name="T6" fmla="*/ 572 w 829"/>
                <a:gd name="T7" fmla="*/ 44 h 814"/>
                <a:gd name="T8" fmla="*/ 59 w 829"/>
                <a:gd name="T9" fmla="*/ 557 h 814"/>
                <a:gd name="T10" fmla="*/ 59 w 829"/>
                <a:gd name="T11" fmla="*/ 770 h 814"/>
                <a:gd name="T12" fmla="*/ 165 w 829"/>
                <a:gd name="T13" fmla="*/ 814 h 814"/>
                <a:gd name="T14" fmla="*/ 271 w 829"/>
                <a:gd name="T15" fmla="*/ 770 h 814"/>
                <a:gd name="T16" fmla="*/ 785 w 829"/>
                <a:gd name="T17" fmla="*/ 256 h 814"/>
                <a:gd name="T18" fmla="*/ 829 w 829"/>
                <a:gd name="T19" fmla="*/ 150 h 8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9" h="814">
                  <a:moveTo>
                    <a:pt x="829" y="150"/>
                  </a:moveTo>
                  <a:cubicBezTo>
                    <a:pt x="829" y="110"/>
                    <a:pt x="813" y="72"/>
                    <a:pt x="785" y="44"/>
                  </a:cubicBezTo>
                  <a:cubicBezTo>
                    <a:pt x="757" y="15"/>
                    <a:pt x="719" y="0"/>
                    <a:pt x="679" y="0"/>
                  </a:cubicBezTo>
                  <a:cubicBezTo>
                    <a:pt x="638" y="0"/>
                    <a:pt x="601" y="15"/>
                    <a:pt x="572" y="44"/>
                  </a:cubicBezTo>
                  <a:cubicBezTo>
                    <a:pt x="59" y="557"/>
                    <a:pt x="59" y="557"/>
                    <a:pt x="59" y="557"/>
                  </a:cubicBezTo>
                  <a:cubicBezTo>
                    <a:pt x="0" y="616"/>
                    <a:pt x="0" y="711"/>
                    <a:pt x="59" y="770"/>
                  </a:cubicBezTo>
                  <a:cubicBezTo>
                    <a:pt x="87" y="798"/>
                    <a:pt x="125" y="814"/>
                    <a:pt x="165" y="814"/>
                  </a:cubicBezTo>
                  <a:cubicBezTo>
                    <a:pt x="205" y="814"/>
                    <a:pt x="243" y="798"/>
                    <a:pt x="271" y="770"/>
                  </a:cubicBezTo>
                  <a:cubicBezTo>
                    <a:pt x="785" y="256"/>
                    <a:pt x="785" y="256"/>
                    <a:pt x="785" y="256"/>
                  </a:cubicBezTo>
                  <a:cubicBezTo>
                    <a:pt x="813" y="228"/>
                    <a:pt x="829" y="190"/>
                    <a:pt x="829" y="15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21" name="Freeform 96">
              <a:extLst>
                <a:ext uri="{FF2B5EF4-FFF2-40B4-BE49-F238E27FC236}">
                  <a16:creationId xmlns:a16="http://schemas.microsoft.com/office/drawing/2014/main" id="{7B7B5702-3B49-4C15-9EDC-E94065BFE6FD}"/>
                </a:ext>
              </a:extLst>
            </p:cNvPr>
            <p:cNvSpPr>
              <a:spLocks/>
            </p:cNvSpPr>
            <p:nvPr/>
          </p:nvSpPr>
          <p:spPr bwMode="auto">
            <a:xfrm>
              <a:off x="3585" y="2821"/>
              <a:ext cx="112" cy="124"/>
            </a:xfrm>
            <a:custGeom>
              <a:avLst/>
              <a:gdLst>
                <a:gd name="T0" fmla="*/ 3665 w 3924"/>
                <a:gd name="T1" fmla="*/ 2938 h 4333"/>
                <a:gd name="T2" fmla="*/ 3924 w 3924"/>
                <a:gd name="T3" fmla="*/ 1962 h 4333"/>
                <a:gd name="T4" fmla="*/ 1962 w 3924"/>
                <a:gd name="T5" fmla="*/ 0 h 4333"/>
                <a:gd name="T6" fmla="*/ 0 w 3924"/>
                <a:gd name="T7" fmla="*/ 1962 h 4333"/>
                <a:gd name="T8" fmla="*/ 820 w 3924"/>
                <a:gd name="T9" fmla="*/ 3546 h 4333"/>
                <a:gd name="T10" fmla="*/ 841 w 3924"/>
                <a:gd name="T11" fmla="*/ 3559 h 4333"/>
                <a:gd name="T12" fmla="*/ 848 w 3924"/>
                <a:gd name="T13" fmla="*/ 3564 h 4333"/>
                <a:gd name="T14" fmla="*/ 907 w 3924"/>
                <a:gd name="T15" fmla="*/ 3601 h 4333"/>
                <a:gd name="T16" fmla="*/ 901 w 3924"/>
                <a:gd name="T17" fmla="*/ 4166 h 4333"/>
                <a:gd name="T18" fmla="*/ 944 w 3924"/>
                <a:gd name="T19" fmla="*/ 4307 h 4333"/>
                <a:gd name="T20" fmla="*/ 1091 w 3924"/>
                <a:gd name="T21" fmla="*/ 4333 h 4333"/>
                <a:gd name="T22" fmla="*/ 1112 w 3924"/>
                <a:gd name="T23" fmla="*/ 4333 h 4333"/>
                <a:gd name="T24" fmla="*/ 2788 w 3924"/>
                <a:gd name="T25" fmla="*/ 4333 h 4333"/>
                <a:gd name="T26" fmla="*/ 2937 w 3924"/>
                <a:gd name="T27" fmla="*/ 4212 h 4333"/>
                <a:gd name="T28" fmla="*/ 2788 w 3924"/>
                <a:gd name="T29" fmla="*/ 4086 h 4333"/>
                <a:gd name="T30" fmla="*/ 1155 w 3924"/>
                <a:gd name="T31" fmla="*/ 4086 h 4333"/>
                <a:gd name="T32" fmla="*/ 1159 w 3924"/>
                <a:gd name="T33" fmla="*/ 3546 h 4333"/>
                <a:gd name="T34" fmla="*/ 1040 w 3924"/>
                <a:gd name="T35" fmla="*/ 3404 h 4333"/>
                <a:gd name="T36" fmla="*/ 1006 w 3924"/>
                <a:gd name="T37" fmla="*/ 3398 h 4333"/>
                <a:gd name="T38" fmla="*/ 980 w 3924"/>
                <a:gd name="T39" fmla="*/ 3374 h 4333"/>
                <a:gd name="T40" fmla="*/ 934 w 3924"/>
                <a:gd name="T41" fmla="*/ 3338 h 4333"/>
                <a:gd name="T42" fmla="*/ 931 w 3924"/>
                <a:gd name="T43" fmla="*/ 3336 h 4333"/>
                <a:gd name="T44" fmla="*/ 430 w 3924"/>
                <a:gd name="T45" fmla="*/ 2729 h 4333"/>
                <a:gd name="T46" fmla="*/ 248 w 3924"/>
                <a:gd name="T47" fmla="*/ 1962 h 4333"/>
                <a:gd name="T48" fmla="*/ 1961 w 3924"/>
                <a:gd name="T49" fmla="*/ 249 h 4333"/>
                <a:gd name="T50" fmla="*/ 3674 w 3924"/>
                <a:gd name="T51" fmla="*/ 1962 h 4333"/>
                <a:gd name="T52" fmla="*/ 3448 w 3924"/>
                <a:gd name="T53" fmla="*/ 2814 h 4333"/>
                <a:gd name="T54" fmla="*/ 3494 w 3924"/>
                <a:gd name="T55" fmla="*/ 2984 h 4333"/>
                <a:gd name="T56" fmla="*/ 3556 w 3924"/>
                <a:gd name="T57" fmla="*/ 3000 h 4333"/>
                <a:gd name="T58" fmla="*/ 3665 w 3924"/>
                <a:gd name="T59" fmla="*/ 2938 h 4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924" h="4333">
                  <a:moveTo>
                    <a:pt x="3665" y="2938"/>
                  </a:moveTo>
                  <a:cubicBezTo>
                    <a:pt x="3834" y="2642"/>
                    <a:pt x="3924" y="2305"/>
                    <a:pt x="3924" y="1962"/>
                  </a:cubicBezTo>
                  <a:cubicBezTo>
                    <a:pt x="3924" y="880"/>
                    <a:pt x="3044" y="0"/>
                    <a:pt x="1962" y="0"/>
                  </a:cubicBezTo>
                  <a:cubicBezTo>
                    <a:pt x="880" y="0"/>
                    <a:pt x="0" y="880"/>
                    <a:pt x="0" y="1962"/>
                  </a:cubicBezTo>
                  <a:cubicBezTo>
                    <a:pt x="0" y="2566"/>
                    <a:pt x="314" y="3173"/>
                    <a:pt x="820" y="3546"/>
                  </a:cubicBezTo>
                  <a:cubicBezTo>
                    <a:pt x="825" y="3550"/>
                    <a:pt x="836" y="3557"/>
                    <a:pt x="841" y="3559"/>
                  </a:cubicBezTo>
                  <a:cubicBezTo>
                    <a:pt x="844" y="3561"/>
                    <a:pt x="846" y="3563"/>
                    <a:pt x="848" y="3564"/>
                  </a:cubicBezTo>
                  <a:cubicBezTo>
                    <a:pt x="907" y="3601"/>
                    <a:pt x="907" y="3601"/>
                    <a:pt x="907" y="3601"/>
                  </a:cubicBezTo>
                  <a:cubicBezTo>
                    <a:pt x="901" y="4166"/>
                    <a:pt x="901" y="4166"/>
                    <a:pt x="901" y="4166"/>
                  </a:cubicBezTo>
                  <a:cubicBezTo>
                    <a:pt x="900" y="4230"/>
                    <a:pt x="915" y="4278"/>
                    <a:pt x="944" y="4307"/>
                  </a:cubicBezTo>
                  <a:cubicBezTo>
                    <a:pt x="970" y="4333"/>
                    <a:pt x="1058" y="4333"/>
                    <a:pt x="1091" y="4333"/>
                  </a:cubicBezTo>
                  <a:cubicBezTo>
                    <a:pt x="1112" y="4333"/>
                    <a:pt x="1112" y="4333"/>
                    <a:pt x="1112" y="4333"/>
                  </a:cubicBezTo>
                  <a:cubicBezTo>
                    <a:pt x="2788" y="4333"/>
                    <a:pt x="2788" y="4333"/>
                    <a:pt x="2788" y="4333"/>
                  </a:cubicBezTo>
                  <a:cubicBezTo>
                    <a:pt x="2857" y="4333"/>
                    <a:pt x="2937" y="4301"/>
                    <a:pt x="2937" y="4212"/>
                  </a:cubicBezTo>
                  <a:cubicBezTo>
                    <a:pt x="2937" y="4125"/>
                    <a:pt x="2862" y="4086"/>
                    <a:pt x="2788" y="4086"/>
                  </a:cubicBezTo>
                  <a:cubicBezTo>
                    <a:pt x="1155" y="4086"/>
                    <a:pt x="1155" y="4086"/>
                    <a:pt x="1155" y="4086"/>
                  </a:cubicBezTo>
                  <a:cubicBezTo>
                    <a:pt x="1159" y="3546"/>
                    <a:pt x="1159" y="3546"/>
                    <a:pt x="1159" y="3546"/>
                  </a:cubicBezTo>
                  <a:cubicBezTo>
                    <a:pt x="1160" y="3476"/>
                    <a:pt x="1110" y="3416"/>
                    <a:pt x="1040" y="3404"/>
                  </a:cubicBezTo>
                  <a:cubicBezTo>
                    <a:pt x="1006" y="3398"/>
                    <a:pt x="1006" y="3398"/>
                    <a:pt x="1006" y="3398"/>
                  </a:cubicBezTo>
                  <a:cubicBezTo>
                    <a:pt x="980" y="3374"/>
                    <a:pt x="980" y="3374"/>
                    <a:pt x="980" y="3374"/>
                  </a:cubicBezTo>
                  <a:cubicBezTo>
                    <a:pt x="974" y="3369"/>
                    <a:pt x="947" y="3349"/>
                    <a:pt x="934" y="3338"/>
                  </a:cubicBezTo>
                  <a:cubicBezTo>
                    <a:pt x="931" y="3336"/>
                    <a:pt x="931" y="3336"/>
                    <a:pt x="931" y="3336"/>
                  </a:cubicBezTo>
                  <a:cubicBezTo>
                    <a:pt x="721" y="3173"/>
                    <a:pt x="548" y="2963"/>
                    <a:pt x="430" y="2729"/>
                  </a:cubicBezTo>
                  <a:cubicBezTo>
                    <a:pt x="310" y="2488"/>
                    <a:pt x="248" y="2230"/>
                    <a:pt x="248" y="1962"/>
                  </a:cubicBezTo>
                  <a:cubicBezTo>
                    <a:pt x="248" y="1018"/>
                    <a:pt x="1017" y="249"/>
                    <a:pt x="1961" y="249"/>
                  </a:cubicBezTo>
                  <a:cubicBezTo>
                    <a:pt x="2906" y="249"/>
                    <a:pt x="3674" y="1018"/>
                    <a:pt x="3674" y="1962"/>
                  </a:cubicBezTo>
                  <a:cubicBezTo>
                    <a:pt x="3674" y="2262"/>
                    <a:pt x="3596" y="2556"/>
                    <a:pt x="3448" y="2814"/>
                  </a:cubicBezTo>
                  <a:cubicBezTo>
                    <a:pt x="3414" y="2873"/>
                    <a:pt x="3435" y="2949"/>
                    <a:pt x="3494" y="2984"/>
                  </a:cubicBezTo>
                  <a:cubicBezTo>
                    <a:pt x="3514" y="2995"/>
                    <a:pt x="3534" y="3000"/>
                    <a:pt x="3556" y="3000"/>
                  </a:cubicBezTo>
                  <a:cubicBezTo>
                    <a:pt x="3601" y="3000"/>
                    <a:pt x="3642" y="2976"/>
                    <a:pt x="3665" y="29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22" name="Freeform 97">
              <a:extLst>
                <a:ext uri="{FF2B5EF4-FFF2-40B4-BE49-F238E27FC236}">
                  <a16:creationId xmlns:a16="http://schemas.microsoft.com/office/drawing/2014/main" id="{DAF91311-12F9-469E-A1B0-2E83F3D1DB73}"/>
                </a:ext>
              </a:extLst>
            </p:cNvPr>
            <p:cNvSpPr>
              <a:spLocks/>
            </p:cNvSpPr>
            <p:nvPr/>
          </p:nvSpPr>
          <p:spPr bwMode="auto">
            <a:xfrm>
              <a:off x="3610" y="2847"/>
              <a:ext cx="19" cy="54"/>
            </a:xfrm>
            <a:custGeom>
              <a:avLst/>
              <a:gdLst>
                <a:gd name="T0" fmla="*/ 547 w 677"/>
                <a:gd name="T1" fmla="*/ 0 h 1889"/>
                <a:gd name="T2" fmla="*/ 471 w 677"/>
                <a:gd name="T3" fmla="*/ 25 h 1889"/>
                <a:gd name="T4" fmla="*/ 0 w 677"/>
                <a:gd name="T5" fmla="*/ 973 h 1889"/>
                <a:gd name="T6" fmla="*/ 394 w 677"/>
                <a:gd name="T7" fmla="*/ 1857 h 1889"/>
                <a:gd name="T8" fmla="*/ 478 w 677"/>
                <a:gd name="T9" fmla="*/ 1889 h 1889"/>
                <a:gd name="T10" fmla="*/ 572 w 677"/>
                <a:gd name="T11" fmla="*/ 1848 h 1889"/>
                <a:gd name="T12" fmla="*/ 604 w 677"/>
                <a:gd name="T13" fmla="*/ 1757 h 1889"/>
                <a:gd name="T14" fmla="*/ 563 w 677"/>
                <a:gd name="T15" fmla="*/ 1670 h 1889"/>
                <a:gd name="T16" fmla="*/ 252 w 677"/>
                <a:gd name="T17" fmla="*/ 973 h 1889"/>
                <a:gd name="T18" fmla="*/ 623 w 677"/>
                <a:gd name="T19" fmla="*/ 226 h 1889"/>
                <a:gd name="T20" fmla="*/ 672 w 677"/>
                <a:gd name="T21" fmla="*/ 143 h 1889"/>
                <a:gd name="T22" fmla="*/ 648 w 677"/>
                <a:gd name="T23" fmla="*/ 50 h 1889"/>
                <a:gd name="T24" fmla="*/ 547 w 677"/>
                <a:gd name="T25" fmla="*/ 0 h 18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77" h="1889">
                  <a:moveTo>
                    <a:pt x="547" y="0"/>
                  </a:moveTo>
                  <a:cubicBezTo>
                    <a:pt x="527" y="0"/>
                    <a:pt x="499" y="4"/>
                    <a:pt x="471" y="25"/>
                  </a:cubicBezTo>
                  <a:cubicBezTo>
                    <a:pt x="172" y="252"/>
                    <a:pt x="0" y="598"/>
                    <a:pt x="0" y="973"/>
                  </a:cubicBezTo>
                  <a:cubicBezTo>
                    <a:pt x="0" y="1309"/>
                    <a:pt x="144" y="1632"/>
                    <a:pt x="394" y="1857"/>
                  </a:cubicBezTo>
                  <a:cubicBezTo>
                    <a:pt x="424" y="1884"/>
                    <a:pt x="456" y="1889"/>
                    <a:pt x="478" y="1889"/>
                  </a:cubicBezTo>
                  <a:cubicBezTo>
                    <a:pt x="514" y="1889"/>
                    <a:pt x="548" y="1874"/>
                    <a:pt x="572" y="1848"/>
                  </a:cubicBezTo>
                  <a:cubicBezTo>
                    <a:pt x="594" y="1822"/>
                    <a:pt x="606" y="1790"/>
                    <a:pt x="604" y="1757"/>
                  </a:cubicBezTo>
                  <a:cubicBezTo>
                    <a:pt x="603" y="1723"/>
                    <a:pt x="588" y="1692"/>
                    <a:pt x="563" y="1670"/>
                  </a:cubicBezTo>
                  <a:cubicBezTo>
                    <a:pt x="365" y="1492"/>
                    <a:pt x="252" y="1238"/>
                    <a:pt x="252" y="973"/>
                  </a:cubicBezTo>
                  <a:cubicBezTo>
                    <a:pt x="252" y="678"/>
                    <a:pt x="387" y="405"/>
                    <a:pt x="623" y="226"/>
                  </a:cubicBezTo>
                  <a:cubicBezTo>
                    <a:pt x="651" y="206"/>
                    <a:pt x="668" y="176"/>
                    <a:pt x="672" y="143"/>
                  </a:cubicBezTo>
                  <a:cubicBezTo>
                    <a:pt x="677" y="110"/>
                    <a:pt x="668" y="77"/>
                    <a:pt x="648" y="50"/>
                  </a:cubicBezTo>
                  <a:cubicBezTo>
                    <a:pt x="623" y="18"/>
                    <a:pt x="587" y="0"/>
                    <a:pt x="54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23" name="Freeform 98">
              <a:extLst>
                <a:ext uri="{FF2B5EF4-FFF2-40B4-BE49-F238E27FC236}">
                  <a16:creationId xmlns:a16="http://schemas.microsoft.com/office/drawing/2014/main" id="{D6FF5BC7-650F-4BAA-B958-93316DDC7C78}"/>
                </a:ext>
              </a:extLst>
            </p:cNvPr>
            <p:cNvSpPr>
              <a:spLocks/>
            </p:cNvSpPr>
            <p:nvPr/>
          </p:nvSpPr>
          <p:spPr bwMode="auto">
            <a:xfrm>
              <a:off x="3616" y="2972"/>
              <a:ext cx="47" cy="7"/>
            </a:xfrm>
            <a:custGeom>
              <a:avLst/>
              <a:gdLst>
                <a:gd name="T0" fmla="*/ 128 w 1635"/>
                <a:gd name="T1" fmla="*/ 254 h 254"/>
                <a:gd name="T2" fmla="*/ 1508 w 1635"/>
                <a:gd name="T3" fmla="*/ 254 h 254"/>
                <a:gd name="T4" fmla="*/ 1635 w 1635"/>
                <a:gd name="T5" fmla="*/ 127 h 254"/>
                <a:gd name="T6" fmla="*/ 1508 w 1635"/>
                <a:gd name="T7" fmla="*/ 0 h 254"/>
                <a:gd name="T8" fmla="*/ 128 w 1635"/>
                <a:gd name="T9" fmla="*/ 0 h 254"/>
                <a:gd name="T10" fmla="*/ 0 w 1635"/>
                <a:gd name="T11" fmla="*/ 127 h 254"/>
                <a:gd name="T12" fmla="*/ 128 w 1635"/>
                <a:gd name="T13" fmla="*/ 254 h 254"/>
              </a:gdLst>
              <a:ahLst/>
              <a:cxnLst>
                <a:cxn ang="0">
                  <a:pos x="T0" y="T1"/>
                </a:cxn>
                <a:cxn ang="0">
                  <a:pos x="T2" y="T3"/>
                </a:cxn>
                <a:cxn ang="0">
                  <a:pos x="T4" y="T5"/>
                </a:cxn>
                <a:cxn ang="0">
                  <a:pos x="T6" y="T7"/>
                </a:cxn>
                <a:cxn ang="0">
                  <a:pos x="T8" y="T9"/>
                </a:cxn>
                <a:cxn ang="0">
                  <a:pos x="T10" y="T11"/>
                </a:cxn>
                <a:cxn ang="0">
                  <a:pos x="T12" y="T13"/>
                </a:cxn>
              </a:cxnLst>
              <a:rect l="0" t="0" r="r" b="b"/>
              <a:pathLst>
                <a:path w="1635" h="254">
                  <a:moveTo>
                    <a:pt x="128" y="254"/>
                  </a:moveTo>
                  <a:cubicBezTo>
                    <a:pt x="1508" y="254"/>
                    <a:pt x="1508" y="254"/>
                    <a:pt x="1508" y="254"/>
                  </a:cubicBezTo>
                  <a:cubicBezTo>
                    <a:pt x="1578" y="254"/>
                    <a:pt x="1635" y="197"/>
                    <a:pt x="1635" y="127"/>
                  </a:cubicBezTo>
                  <a:cubicBezTo>
                    <a:pt x="1635" y="57"/>
                    <a:pt x="1578" y="0"/>
                    <a:pt x="1508" y="0"/>
                  </a:cubicBezTo>
                  <a:cubicBezTo>
                    <a:pt x="128" y="0"/>
                    <a:pt x="128" y="0"/>
                    <a:pt x="128" y="0"/>
                  </a:cubicBezTo>
                  <a:cubicBezTo>
                    <a:pt x="58" y="0"/>
                    <a:pt x="0" y="57"/>
                    <a:pt x="0" y="127"/>
                  </a:cubicBezTo>
                  <a:cubicBezTo>
                    <a:pt x="0" y="197"/>
                    <a:pt x="58" y="254"/>
                    <a:pt x="128" y="2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24" name="Freeform 99">
              <a:extLst>
                <a:ext uri="{FF2B5EF4-FFF2-40B4-BE49-F238E27FC236}">
                  <a16:creationId xmlns:a16="http://schemas.microsoft.com/office/drawing/2014/main" id="{882E8668-4367-4783-B3AE-DA22EB24CC4E}"/>
                </a:ext>
              </a:extLst>
            </p:cNvPr>
            <p:cNvSpPr>
              <a:spLocks noEditPoints="1"/>
            </p:cNvSpPr>
            <p:nvPr/>
          </p:nvSpPr>
          <p:spPr bwMode="auto">
            <a:xfrm>
              <a:off x="3435" y="2643"/>
              <a:ext cx="185" cy="121"/>
            </a:xfrm>
            <a:custGeom>
              <a:avLst/>
              <a:gdLst>
                <a:gd name="T0" fmla="*/ 6377 w 6491"/>
                <a:gd name="T1" fmla="*/ 4216 h 4217"/>
                <a:gd name="T2" fmla="*/ 6263 w 6491"/>
                <a:gd name="T3" fmla="*/ 4102 h 4217"/>
                <a:gd name="T4" fmla="*/ 6263 w 6491"/>
                <a:gd name="T5" fmla="*/ 1418 h 4217"/>
                <a:gd name="T6" fmla="*/ 5068 w 6491"/>
                <a:gd name="T7" fmla="*/ 1853 h 4217"/>
                <a:gd name="T8" fmla="*/ 5068 w 6491"/>
                <a:gd name="T9" fmla="*/ 3533 h 4217"/>
                <a:gd name="T10" fmla="*/ 5022 w 6491"/>
                <a:gd name="T11" fmla="*/ 3625 h 4217"/>
                <a:gd name="T12" fmla="*/ 4500 w 6491"/>
                <a:gd name="T13" fmla="*/ 3921 h 4217"/>
                <a:gd name="T14" fmla="*/ 3938 w 6491"/>
                <a:gd name="T15" fmla="*/ 4124 h 4217"/>
                <a:gd name="T16" fmla="*/ 3246 w 6491"/>
                <a:gd name="T17" fmla="*/ 4217 h 4217"/>
                <a:gd name="T18" fmla="*/ 2554 w 6491"/>
                <a:gd name="T19" fmla="*/ 4124 h 4217"/>
                <a:gd name="T20" fmla="*/ 1992 w 6491"/>
                <a:gd name="T21" fmla="*/ 3921 h 4217"/>
                <a:gd name="T22" fmla="*/ 1470 w 6491"/>
                <a:gd name="T23" fmla="*/ 3625 h 4217"/>
                <a:gd name="T24" fmla="*/ 1424 w 6491"/>
                <a:gd name="T25" fmla="*/ 3533 h 4217"/>
                <a:gd name="T26" fmla="*/ 1424 w 6491"/>
                <a:gd name="T27" fmla="*/ 1853 h 4217"/>
                <a:gd name="T28" fmla="*/ 75 w 6491"/>
                <a:gd name="T29" fmla="*/ 1362 h 4217"/>
                <a:gd name="T30" fmla="*/ 0 w 6491"/>
                <a:gd name="T31" fmla="*/ 1255 h 4217"/>
                <a:gd name="T32" fmla="*/ 75 w 6491"/>
                <a:gd name="T33" fmla="*/ 1148 h 4217"/>
                <a:gd name="T34" fmla="*/ 3207 w 6491"/>
                <a:gd name="T35" fmla="*/ 9 h 4217"/>
                <a:gd name="T36" fmla="*/ 3285 w 6491"/>
                <a:gd name="T37" fmla="*/ 9 h 4217"/>
                <a:gd name="T38" fmla="*/ 6413 w 6491"/>
                <a:gd name="T39" fmla="*/ 1147 h 4217"/>
                <a:gd name="T40" fmla="*/ 6445 w 6491"/>
                <a:gd name="T41" fmla="*/ 1163 h 4217"/>
                <a:gd name="T42" fmla="*/ 6462 w 6491"/>
                <a:gd name="T43" fmla="*/ 1179 h 4217"/>
                <a:gd name="T44" fmla="*/ 6491 w 6491"/>
                <a:gd name="T45" fmla="*/ 1254 h 4217"/>
                <a:gd name="T46" fmla="*/ 6491 w 6491"/>
                <a:gd name="T47" fmla="*/ 1254 h 4217"/>
                <a:gd name="T48" fmla="*/ 6491 w 6491"/>
                <a:gd name="T49" fmla="*/ 1255 h 4217"/>
                <a:gd name="T50" fmla="*/ 6491 w 6491"/>
                <a:gd name="T51" fmla="*/ 1255 h 4217"/>
                <a:gd name="T52" fmla="*/ 6491 w 6491"/>
                <a:gd name="T53" fmla="*/ 4101 h 4217"/>
                <a:gd name="T54" fmla="*/ 6377 w 6491"/>
                <a:gd name="T55" fmla="*/ 4216 h 4217"/>
                <a:gd name="T56" fmla="*/ 1652 w 6491"/>
                <a:gd name="T57" fmla="*/ 3473 h 4217"/>
                <a:gd name="T58" fmla="*/ 2093 w 6491"/>
                <a:gd name="T59" fmla="*/ 3716 h 4217"/>
                <a:gd name="T60" fmla="*/ 3246 w 6491"/>
                <a:gd name="T61" fmla="*/ 3988 h 4217"/>
                <a:gd name="T62" fmla="*/ 4840 w 6491"/>
                <a:gd name="T63" fmla="*/ 3473 h 4217"/>
                <a:gd name="T64" fmla="*/ 4840 w 6491"/>
                <a:gd name="T65" fmla="*/ 1935 h 4217"/>
                <a:gd name="T66" fmla="*/ 3285 w 6491"/>
                <a:gd name="T67" fmla="*/ 2501 h 4217"/>
                <a:gd name="T68" fmla="*/ 3207 w 6491"/>
                <a:gd name="T69" fmla="*/ 2501 h 4217"/>
                <a:gd name="T70" fmla="*/ 1652 w 6491"/>
                <a:gd name="T71" fmla="*/ 1935 h 4217"/>
                <a:gd name="T72" fmla="*/ 1652 w 6491"/>
                <a:gd name="T73" fmla="*/ 3473 h 4217"/>
                <a:gd name="T74" fmla="*/ 448 w 6491"/>
                <a:gd name="T75" fmla="*/ 1255 h 4217"/>
                <a:gd name="T76" fmla="*/ 3246 w 6491"/>
                <a:gd name="T77" fmla="*/ 2273 h 4217"/>
                <a:gd name="T78" fmla="*/ 6044 w 6491"/>
                <a:gd name="T79" fmla="*/ 1255 h 4217"/>
                <a:gd name="T80" fmla="*/ 3246 w 6491"/>
                <a:gd name="T81" fmla="*/ 237 h 4217"/>
                <a:gd name="T82" fmla="*/ 448 w 6491"/>
                <a:gd name="T83" fmla="*/ 1255 h 4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491" h="4217">
                  <a:moveTo>
                    <a:pt x="6377" y="4216"/>
                  </a:moveTo>
                  <a:cubicBezTo>
                    <a:pt x="6314" y="4216"/>
                    <a:pt x="6263" y="4165"/>
                    <a:pt x="6263" y="4102"/>
                  </a:cubicBezTo>
                  <a:cubicBezTo>
                    <a:pt x="6263" y="1418"/>
                    <a:pt x="6263" y="1418"/>
                    <a:pt x="6263" y="1418"/>
                  </a:cubicBezTo>
                  <a:cubicBezTo>
                    <a:pt x="5068" y="1853"/>
                    <a:pt x="5068" y="1853"/>
                    <a:pt x="5068" y="1853"/>
                  </a:cubicBezTo>
                  <a:cubicBezTo>
                    <a:pt x="5068" y="3533"/>
                    <a:pt x="5068" y="3533"/>
                    <a:pt x="5068" y="3533"/>
                  </a:cubicBezTo>
                  <a:cubicBezTo>
                    <a:pt x="5068" y="3569"/>
                    <a:pt x="5051" y="3603"/>
                    <a:pt x="5022" y="3625"/>
                  </a:cubicBezTo>
                  <a:cubicBezTo>
                    <a:pt x="5013" y="3631"/>
                    <a:pt x="4817" y="3776"/>
                    <a:pt x="4500" y="3921"/>
                  </a:cubicBezTo>
                  <a:cubicBezTo>
                    <a:pt x="4314" y="4007"/>
                    <a:pt x="4125" y="4075"/>
                    <a:pt x="3938" y="4124"/>
                  </a:cubicBezTo>
                  <a:cubicBezTo>
                    <a:pt x="3703" y="4185"/>
                    <a:pt x="3470" y="4217"/>
                    <a:pt x="3246" y="4217"/>
                  </a:cubicBezTo>
                  <a:cubicBezTo>
                    <a:pt x="3022" y="4217"/>
                    <a:pt x="2789" y="4185"/>
                    <a:pt x="2554" y="4124"/>
                  </a:cubicBezTo>
                  <a:cubicBezTo>
                    <a:pt x="2367" y="4075"/>
                    <a:pt x="2178" y="4007"/>
                    <a:pt x="1992" y="3921"/>
                  </a:cubicBezTo>
                  <a:cubicBezTo>
                    <a:pt x="1675" y="3776"/>
                    <a:pt x="1478" y="3631"/>
                    <a:pt x="1470" y="3625"/>
                  </a:cubicBezTo>
                  <a:cubicBezTo>
                    <a:pt x="1441" y="3603"/>
                    <a:pt x="1424" y="3569"/>
                    <a:pt x="1424" y="3533"/>
                  </a:cubicBezTo>
                  <a:cubicBezTo>
                    <a:pt x="1424" y="1853"/>
                    <a:pt x="1424" y="1853"/>
                    <a:pt x="1424" y="1853"/>
                  </a:cubicBezTo>
                  <a:cubicBezTo>
                    <a:pt x="75" y="1362"/>
                    <a:pt x="75" y="1362"/>
                    <a:pt x="75" y="1362"/>
                  </a:cubicBezTo>
                  <a:cubicBezTo>
                    <a:pt x="30" y="1346"/>
                    <a:pt x="0" y="1303"/>
                    <a:pt x="0" y="1255"/>
                  </a:cubicBezTo>
                  <a:cubicBezTo>
                    <a:pt x="0" y="1207"/>
                    <a:pt x="30" y="1164"/>
                    <a:pt x="75" y="1148"/>
                  </a:cubicBezTo>
                  <a:cubicBezTo>
                    <a:pt x="3207" y="9"/>
                    <a:pt x="3207" y="9"/>
                    <a:pt x="3207" y="9"/>
                  </a:cubicBezTo>
                  <a:cubicBezTo>
                    <a:pt x="3232" y="0"/>
                    <a:pt x="3259" y="0"/>
                    <a:pt x="3285" y="9"/>
                  </a:cubicBezTo>
                  <a:cubicBezTo>
                    <a:pt x="6413" y="1147"/>
                    <a:pt x="6413" y="1147"/>
                    <a:pt x="6413" y="1147"/>
                  </a:cubicBezTo>
                  <a:cubicBezTo>
                    <a:pt x="6425" y="1151"/>
                    <a:pt x="6436" y="1156"/>
                    <a:pt x="6445" y="1163"/>
                  </a:cubicBezTo>
                  <a:cubicBezTo>
                    <a:pt x="6451" y="1168"/>
                    <a:pt x="6457" y="1173"/>
                    <a:pt x="6462" y="1179"/>
                  </a:cubicBezTo>
                  <a:cubicBezTo>
                    <a:pt x="6480" y="1199"/>
                    <a:pt x="6491" y="1226"/>
                    <a:pt x="6491" y="1254"/>
                  </a:cubicBezTo>
                  <a:cubicBezTo>
                    <a:pt x="6491" y="1254"/>
                    <a:pt x="6491" y="1254"/>
                    <a:pt x="6491" y="1254"/>
                  </a:cubicBezTo>
                  <a:cubicBezTo>
                    <a:pt x="6491" y="1254"/>
                    <a:pt x="6491" y="1254"/>
                    <a:pt x="6491" y="1255"/>
                  </a:cubicBezTo>
                  <a:cubicBezTo>
                    <a:pt x="6491" y="1255"/>
                    <a:pt x="6491" y="1255"/>
                    <a:pt x="6491" y="1255"/>
                  </a:cubicBezTo>
                  <a:cubicBezTo>
                    <a:pt x="6491" y="4101"/>
                    <a:pt x="6491" y="4101"/>
                    <a:pt x="6491" y="4101"/>
                  </a:cubicBezTo>
                  <a:cubicBezTo>
                    <a:pt x="6491" y="4165"/>
                    <a:pt x="6440" y="4216"/>
                    <a:pt x="6377" y="4216"/>
                  </a:cubicBezTo>
                  <a:close/>
                  <a:moveTo>
                    <a:pt x="1652" y="3473"/>
                  </a:moveTo>
                  <a:cubicBezTo>
                    <a:pt x="1725" y="3522"/>
                    <a:pt x="1881" y="3619"/>
                    <a:pt x="2093" y="3716"/>
                  </a:cubicBezTo>
                  <a:cubicBezTo>
                    <a:pt x="2363" y="3840"/>
                    <a:pt x="2783" y="3988"/>
                    <a:pt x="3246" y="3988"/>
                  </a:cubicBezTo>
                  <a:cubicBezTo>
                    <a:pt x="4010" y="3988"/>
                    <a:pt x="4665" y="3590"/>
                    <a:pt x="4840" y="3473"/>
                  </a:cubicBezTo>
                  <a:cubicBezTo>
                    <a:pt x="4840" y="1935"/>
                    <a:pt x="4840" y="1935"/>
                    <a:pt x="4840" y="1935"/>
                  </a:cubicBezTo>
                  <a:cubicBezTo>
                    <a:pt x="3285" y="2501"/>
                    <a:pt x="3285" y="2501"/>
                    <a:pt x="3285" y="2501"/>
                  </a:cubicBezTo>
                  <a:cubicBezTo>
                    <a:pt x="3259" y="2510"/>
                    <a:pt x="3232" y="2510"/>
                    <a:pt x="3207" y="2501"/>
                  </a:cubicBezTo>
                  <a:cubicBezTo>
                    <a:pt x="1652" y="1935"/>
                    <a:pt x="1652" y="1935"/>
                    <a:pt x="1652" y="1935"/>
                  </a:cubicBezTo>
                  <a:lnTo>
                    <a:pt x="1652" y="3473"/>
                  </a:lnTo>
                  <a:close/>
                  <a:moveTo>
                    <a:pt x="448" y="1255"/>
                  </a:moveTo>
                  <a:cubicBezTo>
                    <a:pt x="3246" y="2273"/>
                    <a:pt x="3246" y="2273"/>
                    <a:pt x="3246" y="2273"/>
                  </a:cubicBezTo>
                  <a:cubicBezTo>
                    <a:pt x="6044" y="1255"/>
                    <a:pt x="6044" y="1255"/>
                    <a:pt x="6044" y="1255"/>
                  </a:cubicBezTo>
                  <a:cubicBezTo>
                    <a:pt x="3246" y="237"/>
                    <a:pt x="3246" y="237"/>
                    <a:pt x="3246" y="237"/>
                  </a:cubicBezTo>
                  <a:lnTo>
                    <a:pt x="448" y="125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25" name="Freeform 100">
              <a:extLst>
                <a:ext uri="{FF2B5EF4-FFF2-40B4-BE49-F238E27FC236}">
                  <a16:creationId xmlns:a16="http://schemas.microsoft.com/office/drawing/2014/main" id="{47129708-9685-4B2B-905A-B600E349C83F}"/>
                </a:ext>
              </a:extLst>
            </p:cNvPr>
            <p:cNvSpPr>
              <a:spLocks/>
            </p:cNvSpPr>
            <p:nvPr/>
          </p:nvSpPr>
          <p:spPr bwMode="auto">
            <a:xfrm>
              <a:off x="3470" y="2690"/>
              <a:ext cx="339" cy="340"/>
            </a:xfrm>
            <a:custGeom>
              <a:avLst/>
              <a:gdLst>
                <a:gd name="T0" fmla="*/ 5939 w 11878"/>
                <a:gd name="T1" fmla="*/ 11879 h 11879"/>
                <a:gd name="T2" fmla="*/ 3627 w 11878"/>
                <a:gd name="T3" fmla="*/ 11412 h 11879"/>
                <a:gd name="T4" fmla="*/ 2618 w 11878"/>
                <a:gd name="T5" fmla="*/ 10864 h 11879"/>
                <a:gd name="T6" fmla="*/ 1739 w 11878"/>
                <a:gd name="T7" fmla="*/ 10139 h 11879"/>
                <a:gd name="T8" fmla="*/ 1014 w 11878"/>
                <a:gd name="T9" fmla="*/ 9260 h 11879"/>
                <a:gd name="T10" fmla="*/ 466 w 11878"/>
                <a:gd name="T11" fmla="*/ 8251 h 11879"/>
                <a:gd name="T12" fmla="*/ 0 w 11878"/>
                <a:gd name="T13" fmla="*/ 5939 h 11879"/>
                <a:gd name="T14" fmla="*/ 333 w 11878"/>
                <a:gd name="T15" fmla="*/ 3973 h 11879"/>
                <a:gd name="T16" fmla="*/ 1257 w 11878"/>
                <a:gd name="T17" fmla="*/ 2285 h 11879"/>
                <a:gd name="T18" fmla="*/ 1436 w 11878"/>
                <a:gd name="T19" fmla="*/ 2425 h 11879"/>
                <a:gd name="T20" fmla="*/ 228 w 11878"/>
                <a:gd name="T21" fmla="*/ 5939 h 11879"/>
                <a:gd name="T22" fmla="*/ 5939 w 11878"/>
                <a:gd name="T23" fmla="*/ 11651 h 11879"/>
                <a:gd name="T24" fmla="*/ 11651 w 11878"/>
                <a:gd name="T25" fmla="*/ 5939 h 11879"/>
                <a:gd name="T26" fmla="*/ 5939 w 11878"/>
                <a:gd name="T27" fmla="*/ 228 h 11879"/>
                <a:gd name="T28" fmla="*/ 5171 w 11878"/>
                <a:gd name="T29" fmla="*/ 279 h 11879"/>
                <a:gd name="T30" fmla="*/ 5141 w 11878"/>
                <a:gd name="T31" fmla="*/ 53 h 11879"/>
                <a:gd name="T32" fmla="*/ 5939 w 11878"/>
                <a:gd name="T33" fmla="*/ 0 h 11879"/>
                <a:gd name="T34" fmla="*/ 8251 w 11878"/>
                <a:gd name="T35" fmla="*/ 467 h 11879"/>
                <a:gd name="T36" fmla="*/ 9260 w 11878"/>
                <a:gd name="T37" fmla="*/ 1014 h 11879"/>
                <a:gd name="T38" fmla="*/ 10138 w 11878"/>
                <a:gd name="T39" fmla="*/ 1739 h 11879"/>
                <a:gd name="T40" fmla="*/ 10864 w 11878"/>
                <a:gd name="T41" fmla="*/ 2618 h 11879"/>
                <a:gd name="T42" fmla="*/ 11411 w 11878"/>
                <a:gd name="T43" fmla="*/ 3627 h 11879"/>
                <a:gd name="T44" fmla="*/ 11878 w 11878"/>
                <a:gd name="T45" fmla="*/ 5939 h 11879"/>
                <a:gd name="T46" fmla="*/ 11411 w 11878"/>
                <a:gd name="T47" fmla="*/ 8251 h 11879"/>
                <a:gd name="T48" fmla="*/ 10864 w 11878"/>
                <a:gd name="T49" fmla="*/ 9260 h 11879"/>
                <a:gd name="T50" fmla="*/ 10138 w 11878"/>
                <a:gd name="T51" fmla="*/ 10139 h 11879"/>
                <a:gd name="T52" fmla="*/ 9260 w 11878"/>
                <a:gd name="T53" fmla="*/ 10864 h 11879"/>
                <a:gd name="T54" fmla="*/ 8251 w 11878"/>
                <a:gd name="T55" fmla="*/ 11411 h 11879"/>
                <a:gd name="T56" fmla="*/ 5939 w 11878"/>
                <a:gd name="T57" fmla="*/ 11879 h 11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1878" h="11879">
                  <a:moveTo>
                    <a:pt x="5939" y="11879"/>
                  </a:moveTo>
                  <a:cubicBezTo>
                    <a:pt x="5137" y="11879"/>
                    <a:pt x="4359" y="11721"/>
                    <a:pt x="3627" y="11412"/>
                  </a:cubicBezTo>
                  <a:cubicBezTo>
                    <a:pt x="3275" y="11263"/>
                    <a:pt x="2935" y="11079"/>
                    <a:pt x="2618" y="10864"/>
                  </a:cubicBezTo>
                  <a:cubicBezTo>
                    <a:pt x="2304" y="10652"/>
                    <a:pt x="2008" y="10408"/>
                    <a:pt x="1739" y="10139"/>
                  </a:cubicBezTo>
                  <a:cubicBezTo>
                    <a:pt x="1470" y="9870"/>
                    <a:pt x="1226" y="9575"/>
                    <a:pt x="1014" y="9260"/>
                  </a:cubicBezTo>
                  <a:cubicBezTo>
                    <a:pt x="800" y="8943"/>
                    <a:pt x="615" y="8603"/>
                    <a:pt x="466" y="8251"/>
                  </a:cubicBezTo>
                  <a:cubicBezTo>
                    <a:pt x="157" y="7519"/>
                    <a:pt x="0" y="6741"/>
                    <a:pt x="0" y="5939"/>
                  </a:cubicBezTo>
                  <a:cubicBezTo>
                    <a:pt x="0" y="5265"/>
                    <a:pt x="112" y="4604"/>
                    <a:pt x="333" y="3973"/>
                  </a:cubicBezTo>
                  <a:cubicBezTo>
                    <a:pt x="546" y="3364"/>
                    <a:pt x="857" y="2796"/>
                    <a:pt x="1257" y="2285"/>
                  </a:cubicBezTo>
                  <a:cubicBezTo>
                    <a:pt x="1436" y="2425"/>
                    <a:pt x="1436" y="2425"/>
                    <a:pt x="1436" y="2425"/>
                  </a:cubicBezTo>
                  <a:cubicBezTo>
                    <a:pt x="646" y="3437"/>
                    <a:pt x="228" y="4652"/>
                    <a:pt x="228" y="5939"/>
                  </a:cubicBezTo>
                  <a:cubicBezTo>
                    <a:pt x="228" y="9089"/>
                    <a:pt x="2790" y="11651"/>
                    <a:pt x="5939" y="11651"/>
                  </a:cubicBezTo>
                  <a:cubicBezTo>
                    <a:pt x="9089" y="11651"/>
                    <a:pt x="11651" y="9089"/>
                    <a:pt x="11651" y="5939"/>
                  </a:cubicBezTo>
                  <a:cubicBezTo>
                    <a:pt x="11651" y="2790"/>
                    <a:pt x="9088" y="228"/>
                    <a:pt x="5939" y="228"/>
                  </a:cubicBezTo>
                  <a:cubicBezTo>
                    <a:pt x="5682" y="228"/>
                    <a:pt x="5424" y="245"/>
                    <a:pt x="5171" y="279"/>
                  </a:cubicBezTo>
                  <a:cubicBezTo>
                    <a:pt x="5141" y="53"/>
                    <a:pt x="5141" y="53"/>
                    <a:pt x="5141" y="53"/>
                  </a:cubicBezTo>
                  <a:cubicBezTo>
                    <a:pt x="5404" y="18"/>
                    <a:pt x="5672" y="0"/>
                    <a:pt x="5939" y="0"/>
                  </a:cubicBezTo>
                  <a:cubicBezTo>
                    <a:pt x="6740" y="0"/>
                    <a:pt x="7518" y="157"/>
                    <a:pt x="8251" y="467"/>
                  </a:cubicBezTo>
                  <a:cubicBezTo>
                    <a:pt x="8603" y="615"/>
                    <a:pt x="8942" y="800"/>
                    <a:pt x="9260" y="1014"/>
                  </a:cubicBezTo>
                  <a:cubicBezTo>
                    <a:pt x="9574" y="1227"/>
                    <a:pt x="9870" y="1471"/>
                    <a:pt x="10138" y="1739"/>
                  </a:cubicBezTo>
                  <a:cubicBezTo>
                    <a:pt x="10407" y="2008"/>
                    <a:pt x="10651" y="2304"/>
                    <a:pt x="10864" y="2618"/>
                  </a:cubicBezTo>
                  <a:cubicBezTo>
                    <a:pt x="11078" y="2936"/>
                    <a:pt x="11262" y="3275"/>
                    <a:pt x="11411" y="3627"/>
                  </a:cubicBezTo>
                  <a:cubicBezTo>
                    <a:pt x="11721" y="4359"/>
                    <a:pt x="11878" y="5137"/>
                    <a:pt x="11878" y="5939"/>
                  </a:cubicBezTo>
                  <a:cubicBezTo>
                    <a:pt x="11878" y="6741"/>
                    <a:pt x="11721" y="7519"/>
                    <a:pt x="11411" y="8251"/>
                  </a:cubicBezTo>
                  <a:cubicBezTo>
                    <a:pt x="11262" y="8603"/>
                    <a:pt x="11078" y="8943"/>
                    <a:pt x="10864" y="9260"/>
                  </a:cubicBezTo>
                  <a:cubicBezTo>
                    <a:pt x="10651" y="9574"/>
                    <a:pt x="10407" y="9870"/>
                    <a:pt x="10138" y="10139"/>
                  </a:cubicBezTo>
                  <a:cubicBezTo>
                    <a:pt x="9870" y="10407"/>
                    <a:pt x="9574" y="10651"/>
                    <a:pt x="9260" y="10864"/>
                  </a:cubicBezTo>
                  <a:cubicBezTo>
                    <a:pt x="8942" y="11078"/>
                    <a:pt x="8603" y="11263"/>
                    <a:pt x="8251" y="11411"/>
                  </a:cubicBezTo>
                  <a:cubicBezTo>
                    <a:pt x="7519" y="11722"/>
                    <a:pt x="6741" y="11879"/>
                    <a:pt x="5939" y="118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grpSp>
      <p:grpSp>
        <p:nvGrpSpPr>
          <p:cNvPr id="27" name="Group 625">
            <a:extLst>
              <a:ext uri="{FF2B5EF4-FFF2-40B4-BE49-F238E27FC236}">
                <a16:creationId xmlns:a16="http://schemas.microsoft.com/office/drawing/2014/main" id="{D85E73F8-18FA-4FBC-ADF7-DC1CA04265F1}"/>
              </a:ext>
            </a:extLst>
          </p:cNvPr>
          <p:cNvGrpSpPr>
            <a:grpSpLocks noChangeAspect="1"/>
          </p:cNvGrpSpPr>
          <p:nvPr/>
        </p:nvGrpSpPr>
        <p:grpSpPr bwMode="auto">
          <a:xfrm>
            <a:off x="5834493" y="3510640"/>
            <a:ext cx="540000" cy="540000"/>
            <a:chOff x="1680" y="0"/>
            <a:chExt cx="364" cy="364"/>
          </a:xfrm>
          <a:solidFill>
            <a:schemeClr val="bg1"/>
          </a:solidFill>
        </p:grpSpPr>
        <p:sp>
          <p:nvSpPr>
            <p:cNvPr id="28" name="Freeform 626">
              <a:extLst>
                <a:ext uri="{FF2B5EF4-FFF2-40B4-BE49-F238E27FC236}">
                  <a16:creationId xmlns:a16="http://schemas.microsoft.com/office/drawing/2014/main" id="{DAFF20BF-0184-4F71-B83F-A6D36E5B7B1A}"/>
                </a:ext>
              </a:extLst>
            </p:cNvPr>
            <p:cNvSpPr>
              <a:spLocks noEditPoints="1"/>
            </p:cNvSpPr>
            <p:nvPr/>
          </p:nvSpPr>
          <p:spPr bwMode="auto">
            <a:xfrm>
              <a:off x="1680" y="0"/>
              <a:ext cx="364" cy="364"/>
            </a:xfrm>
            <a:custGeom>
              <a:avLst/>
              <a:gdLst>
                <a:gd name="T0" fmla="*/ 5933 w 11867"/>
                <a:gd name="T1" fmla="*/ 11867 h 11867"/>
                <a:gd name="T2" fmla="*/ 3624 w 11867"/>
                <a:gd name="T3" fmla="*/ 11401 h 11867"/>
                <a:gd name="T4" fmla="*/ 2616 w 11867"/>
                <a:gd name="T5" fmla="*/ 10854 h 11867"/>
                <a:gd name="T6" fmla="*/ 1738 w 11867"/>
                <a:gd name="T7" fmla="*/ 10129 h 11867"/>
                <a:gd name="T8" fmla="*/ 1013 w 11867"/>
                <a:gd name="T9" fmla="*/ 9251 h 11867"/>
                <a:gd name="T10" fmla="*/ 466 w 11867"/>
                <a:gd name="T11" fmla="*/ 8243 h 11867"/>
                <a:gd name="T12" fmla="*/ 0 w 11867"/>
                <a:gd name="T13" fmla="*/ 5934 h 11867"/>
                <a:gd name="T14" fmla="*/ 466 w 11867"/>
                <a:gd name="T15" fmla="*/ 3624 h 11867"/>
                <a:gd name="T16" fmla="*/ 1013 w 11867"/>
                <a:gd name="T17" fmla="*/ 2616 h 11867"/>
                <a:gd name="T18" fmla="*/ 1738 w 11867"/>
                <a:gd name="T19" fmla="*/ 1738 h 11867"/>
                <a:gd name="T20" fmla="*/ 2616 w 11867"/>
                <a:gd name="T21" fmla="*/ 1014 h 11867"/>
                <a:gd name="T22" fmla="*/ 3624 w 11867"/>
                <a:gd name="T23" fmla="*/ 466 h 11867"/>
                <a:gd name="T24" fmla="*/ 5933 w 11867"/>
                <a:gd name="T25" fmla="*/ 0 h 11867"/>
                <a:gd name="T26" fmla="*/ 8243 w 11867"/>
                <a:gd name="T27" fmla="*/ 466 h 11867"/>
                <a:gd name="T28" fmla="*/ 9251 w 11867"/>
                <a:gd name="T29" fmla="*/ 1014 h 11867"/>
                <a:gd name="T30" fmla="*/ 10129 w 11867"/>
                <a:gd name="T31" fmla="*/ 1738 h 11867"/>
                <a:gd name="T32" fmla="*/ 10853 w 11867"/>
                <a:gd name="T33" fmla="*/ 2616 h 11867"/>
                <a:gd name="T34" fmla="*/ 11401 w 11867"/>
                <a:gd name="T35" fmla="*/ 3624 h 11867"/>
                <a:gd name="T36" fmla="*/ 11867 w 11867"/>
                <a:gd name="T37" fmla="*/ 5934 h 11867"/>
                <a:gd name="T38" fmla="*/ 11401 w 11867"/>
                <a:gd name="T39" fmla="*/ 8243 h 11867"/>
                <a:gd name="T40" fmla="*/ 10853 w 11867"/>
                <a:gd name="T41" fmla="*/ 9251 h 11867"/>
                <a:gd name="T42" fmla="*/ 10129 w 11867"/>
                <a:gd name="T43" fmla="*/ 10129 h 11867"/>
                <a:gd name="T44" fmla="*/ 9251 w 11867"/>
                <a:gd name="T45" fmla="*/ 10854 h 11867"/>
                <a:gd name="T46" fmla="*/ 8243 w 11867"/>
                <a:gd name="T47" fmla="*/ 11401 h 11867"/>
                <a:gd name="T48" fmla="*/ 5933 w 11867"/>
                <a:gd name="T49" fmla="*/ 11867 h 11867"/>
                <a:gd name="T50" fmla="*/ 5933 w 11867"/>
                <a:gd name="T51" fmla="*/ 231 h 11867"/>
                <a:gd name="T52" fmla="*/ 230 w 11867"/>
                <a:gd name="T53" fmla="*/ 5934 h 11867"/>
                <a:gd name="T54" fmla="*/ 5933 w 11867"/>
                <a:gd name="T55" fmla="*/ 11637 h 11867"/>
                <a:gd name="T56" fmla="*/ 11637 w 11867"/>
                <a:gd name="T57" fmla="*/ 5934 h 11867"/>
                <a:gd name="T58" fmla="*/ 5933 w 11867"/>
                <a:gd name="T59" fmla="*/ 231 h 11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867" h="11867">
                  <a:moveTo>
                    <a:pt x="5933" y="11867"/>
                  </a:moveTo>
                  <a:cubicBezTo>
                    <a:pt x="5133" y="11867"/>
                    <a:pt x="4355" y="11710"/>
                    <a:pt x="3624" y="11401"/>
                  </a:cubicBezTo>
                  <a:cubicBezTo>
                    <a:pt x="3272" y="11252"/>
                    <a:pt x="2933" y="11068"/>
                    <a:pt x="2616" y="10854"/>
                  </a:cubicBezTo>
                  <a:cubicBezTo>
                    <a:pt x="2302" y="10641"/>
                    <a:pt x="2006" y="10398"/>
                    <a:pt x="1738" y="10129"/>
                  </a:cubicBezTo>
                  <a:cubicBezTo>
                    <a:pt x="1469" y="9861"/>
                    <a:pt x="1225" y="9565"/>
                    <a:pt x="1013" y="9251"/>
                  </a:cubicBezTo>
                  <a:cubicBezTo>
                    <a:pt x="799" y="8934"/>
                    <a:pt x="615" y="8595"/>
                    <a:pt x="466" y="8243"/>
                  </a:cubicBezTo>
                  <a:cubicBezTo>
                    <a:pt x="157" y="7512"/>
                    <a:pt x="0" y="6734"/>
                    <a:pt x="0" y="5934"/>
                  </a:cubicBezTo>
                  <a:cubicBezTo>
                    <a:pt x="0" y="5133"/>
                    <a:pt x="157" y="4356"/>
                    <a:pt x="466" y="3624"/>
                  </a:cubicBezTo>
                  <a:cubicBezTo>
                    <a:pt x="615" y="3272"/>
                    <a:pt x="799" y="2933"/>
                    <a:pt x="1013" y="2616"/>
                  </a:cubicBezTo>
                  <a:cubicBezTo>
                    <a:pt x="1226" y="2302"/>
                    <a:pt x="1469" y="2006"/>
                    <a:pt x="1738" y="1738"/>
                  </a:cubicBezTo>
                  <a:cubicBezTo>
                    <a:pt x="2006" y="1470"/>
                    <a:pt x="2302" y="1226"/>
                    <a:pt x="2616" y="1014"/>
                  </a:cubicBezTo>
                  <a:cubicBezTo>
                    <a:pt x="2933" y="799"/>
                    <a:pt x="3272" y="615"/>
                    <a:pt x="3624" y="466"/>
                  </a:cubicBezTo>
                  <a:cubicBezTo>
                    <a:pt x="4355" y="157"/>
                    <a:pt x="5133" y="0"/>
                    <a:pt x="5933" y="0"/>
                  </a:cubicBezTo>
                  <a:cubicBezTo>
                    <a:pt x="6734" y="0"/>
                    <a:pt x="7511" y="157"/>
                    <a:pt x="8243" y="466"/>
                  </a:cubicBezTo>
                  <a:cubicBezTo>
                    <a:pt x="8595" y="615"/>
                    <a:pt x="8934" y="799"/>
                    <a:pt x="9251" y="1014"/>
                  </a:cubicBezTo>
                  <a:cubicBezTo>
                    <a:pt x="9565" y="1226"/>
                    <a:pt x="9861" y="1470"/>
                    <a:pt x="10129" y="1738"/>
                  </a:cubicBezTo>
                  <a:cubicBezTo>
                    <a:pt x="10397" y="2006"/>
                    <a:pt x="10641" y="2302"/>
                    <a:pt x="10853" y="2616"/>
                  </a:cubicBezTo>
                  <a:cubicBezTo>
                    <a:pt x="11068" y="2933"/>
                    <a:pt x="11252" y="3272"/>
                    <a:pt x="11401" y="3624"/>
                  </a:cubicBezTo>
                  <a:cubicBezTo>
                    <a:pt x="11710" y="4356"/>
                    <a:pt x="11867" y="5133"/>
                    <a:pt x="11867" y="5934"/>
                  </a:cubicBezTo>
                  <a:cubicBezTo>
                    <a:pt x="11867" y="6734"/>
                    <a:pt x="11710" y="7512"/>
                    <a:pt x="11401" y="8243"/>
                  </a:cubicBezTo>
                  <a:cubicBezTo>
                    <a:pt x="11252" y="8595"/>
                    <a:pt x="11068" y="8934"/>
                    <a:pt x="10853" y="9251"/>
                  </a:cubicBezTo>
                  <a:cubicBezTo>
                    <a:pt x="10641" y="9565"/>
                    <a:pt x="10397" y="9861"/>
                    <a:pt x="10129" y="10129"/>
                  </a:cubicBezTo>
                  <a:cubicBezTo>
                    <a:pt x="9861" y="10398"/>
                    <a:pt x="9565" y="10642"/>
                    <a:pt x="9251" y="10854"/>
                  </a:cubicBezTo>
                  <a:cubicBezTo>
                    <a:pt x="8934" y="11068"/>
                    <a:pt x="8595" y="11252"/>
                    <a:pt x="8243" y="11401"/>
                  </a:cubicBezTo>
                  <a:cubicBezTo>
                    <a:pt x="7511" y="11710"/>
                    <a:pt x="6734" y="11867"/>
                    <a:pt x="5933" y="11867"/>
                  </a:cubicBezTo>
                  <a:close/>
                  <a:moveTo>
                    <a:pt x="5933" y="231"/>
                  </a:moveTo>
                  <a:cubicBezTo>
                    <a:pt x="2789" y="231"/>
                    <a:pt x="230" y="2789"/>
                    <a:pt x="230" y="5934"/>
                  </a:cubicBezTo>
                  <a:cubicBezTo>
                    <a:pt x="230" y="9079"/>
                    <a:pt x="2789" y="11637"/>
                    <a:pt x="5933" y="11637"/>
                  </a:cubicBezTo>
                  <a:cubicBezTo>
                    <a:pt x="9078" y="11637"/>
                    <a:pt x="11637" y="9079"/>
                    <a:pt x="11637" y="5934"/>
                  </a:cubicBezTo>
                  <a:cubicBezTo>
                    <a:pt x="11637" y="2789"/>
                    <a:pt x="9078" y="231"/>
                    <a:pt x="5933" y="2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29" name="Rectangle 627">
              <a:extLst>
                <a:ext uri="{FF2B5EF4-FFF2-40B4-BE49-F238E27FC236}">
                  <a16:creationId xmlns:a16="http://schemas.microsoft.com/office/drawing/2014/main" id="{EE9DD878-C2A9-4D02-A067-7071350B9BFD}"/>
                </a:ext>
              </a:extLst>
            </p:cNvPr>
            <p:cNvSpPr>
              <a:spLocks noChangeArrowheads="1"/>
            </p:cNvSpPr>
            <p:nvPr/>
          </p:nvSpPr>
          <p:spPr bwMode="auto">
            <a:xfrm>
              <a:off x="1966" y="225"/>
              <a:ext cx="2" cy="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30" name="Rectangle 628">
              <a:extLst>
                <a:ext uri="{FF2B5EF4-FFF2-40B4-BE49-F238E27FC236}">
                  <a16:creationId xmlns:a16="http://schemas.microsoft.com/office/drawing/2014/main" id="{73C72C42-673A-4D67-B06D-BCB914955225}"/>
                </a:ext>
              </a:extLst>
            </p:cNvPr>
            <p:cNvSpPr>
              <a:spLocks noChangeArrowheads="1"/>
            </p:cNvSpPr>
            <p:nvPr/>
          </p:nvSpPr>
          <p:spPr bwMode="auto">
            <a:xfrm>
              <a:off x="1954" y="225"/>
              <a:ext cx="1" cy="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31" name="Freeform 629">
              <a:extLst>
                <a:ext uri="{FF2B5EF4-FFF2-40B4-BE49-F238E27FC236}">
                  <a16:creationId xmlns:a16="http://schemas.microsoft.com/office/drawing/2014/main" id="{CBE2732D-76F7-46CC-82CA-59CA3EAB9A54}"/>
                </a:ext>
              </a:extLst>
            </p:cNvPr>
            <p:cNvSpPr>
              <a:spLocks/>
            </p:cNvSpPr>
            <p:nvPr/>
          </p:nvSpPr>
          <p:spPr bwMode="auto">
            <a:xfrm>
              <a:off x="1954" y="226"/>
              <a:ext cx="14" cy="2"/>
            </a:xfrm>
            <a:custGeom>
              <a:avLst/>
              <a:gdLst>
                <a:gd name="T0" fmla="*/ 1 w 14"/>
                <a:gd name="T1" fmla="*/ 0 h 2"/>
                <a:gd name="T2" fmla="*/ 0 w 14"/>
                <a:gd name="T3" fmla="*/ 0 h 2"/>
                <a:gd name="T4" fmla="*/ 0 w 14"/>
                <a:gd name="T5" fmla="*/ 2 h 2"/>
                <a:gd name="T6" fmla="*/ 14 w 14"/>
                <a:gd name="T7" fmla="*/ 2 h 2"/>
                <a:gd name="T8" fmla="*/ 14 w 14"/>
                <a:gd name="T9" fmla="*/ 0 h 2"/>
                <a:gd name="T10" fmla="*/ 12 w 14"/>
                <a:gd name="T11" fmla="*/ 0 h 2"/>
                <a:gd name="T12" fmla="*/ 1 w 14"/>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14" h="2">
                  <a:moveTo>
                    <a:pt x="1" y="0"/>
                  </a:moveTo>
                  <a:lnTo>
                    <a:pt x="0" y="0"/>
                  </a:lnTo>
                  <a:lnTo>
                    <a:pt x="0" y="2"/>
                  </a:lnTo>
                  <a:lnTo>
                    <a:pt x="14" y="2"/>
                  </a:lnTo>
                  <a:lnTo>
                    <a:pt x="14" y="0"/>
                  </a:lnTo>
                  <a:lnTo>
                    <a:pt x="12" y="0"/>
                  </a:ln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32" name="Freeform 630">
              <a:extLst>
                <a:ext uri="{FF2B5EF4-FFF2-40B4-BE49-F238E27FC236}">
                  <a16:creationId xmlns:a16="http://schemas.microsoft.com/office/drawing/2014/main" id="{E109F639-1F92-4171-8003-90788015C2F8}"/>
                </a:ext>
              </a:extLst>
            </p:cNvPr>
            <p:cNvSpPr>
              <a:spLocks/>
            </p:cNvSpPr>
            <p:nvPr/>
          </p:nvSpPr>
          <p:spPr bwMode="auto">
            <a:xfrm>
              <a:off x="1955" y="225"/>
              <a:ext cx="11" cy="1"/>
            </a:xfrm>
            <a:custGeom>
              <a:avLst/>
              <a:gdLst>
                <a:gd name="T0" fmla="*/ 11 w 11"/>
                <a:gd name="T1" fmla="*/ 0 h 1"/>
                <a:gd name="T2" fmla="*/ 9 w 11"/>
                <a:gd name="T3" fmla="*/ 0 h 1"/>
                <a:gd name="T4" fmla="*/ 2 w 11"/>
                <a:gd name="T5" fmla="*/ 0 h 1"/>
                <a:gd name="T6" fmla="*/ 0 w 11"/>
                <a:gd name="T7" fmla="*/ 0 h 1"/>
                <a:gd name="T8" fmla="*/ 0 w 11"/>
                <a:gd name="T9" fmla="*/ 1 h 1"/>
                <a:gd name="T10" fmla="*/ 11 w 11"/>
                <a:gd name="T11" fmla="*/ 1 h 1"/>
                <a:gd name="T12" fmla="*/ 11 w 11"/>
                <a:gd name="T13" fmla="*/ 0 h 1"/>
              </a:gdLst>
              <a:ahLst/>
              <a:cxnLst>
                <a:cxn ang="0">
                  <a:pos x="T0" y="T1"/>
                </a:cxn>
                <a:cxn ang="0">
                  <a:pos x="T2" y="T3"/>
                </a:cxn>
                <a:cxn ang="0">
                  <a:pos x="T4" y="T5"/>
                </a:cxn>
                <a:cxn ang="0">
                  <a:pos x="T6" y="T7"/>
                </a:cxn>
                <a:cxn ang="0">
                  <a:pos x="T8" y="T9"/>
                </a:cxn>
                <a:cxn ang="0">
                  <a:pos x="T10" y="T11"/>
                </a:cxn>
                <a:cxn ang="0">
                  <a:pos x="T12" y="T13"/>
                </a:cxn>
              </a:cxnLst>
              <a:rect l="0" t="0" r="r" b="b"/>
              <a:pathLst>
                <a:path w="11" h="1">
                  <a:moveTo>
                    <a:pt x="11" y="0"/>
                  </a:moveTo>
                  <a:lnTo>
                    <a:pt x="9" y="0"/>
                  </a:lnTo>
                  <a:lnTo>
                    <a:pt x="2" y="0"/>
                  </a:lnTo>
                  <a:lnTo>
                    <a:pt x="0" y="0"/>
                  </a:lnTo>
                  <a:lnTo>
                    <a:pt x="0" y="1"/>
                  </a:lnTo>
                  <a:lnTo>
                    <a:pt x="11" y="1"/>
                  </a:lnTo>
                  <a:lnTo>
                    <a:pt x="1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33" name="Freeform 631">
              <a:extLst>
                <a:ext uri="{FF2B5EF4-FFF2-40B4-BE49-F238E27FC236}">
                  <a16:creationId xmlns:a16="http://schemas.microsoft.com/office/drawing/2014/main" id="{2F44F018-4150-4704-886D-0F99DFC45F27}"/>
                </a:ext>
              </a:extLst>
            </p:cNvPr>
            <p:cNvSpPr>
              <a:spLocks noEditPoints="1"/>
            </p:cNvSpPr>
            <p:nvPr/>
          </p:nvSpPr>
          <p:spPr bwMode="auto">
            <a:xfrm>
              <a:off x="1727" y="75"/>
              <a:ext cx="270" cy="214"/>
            </a:xfrm>
            <a:custGeom>
              <a:avLst/>
              <a:gdLst>
                <a:gd name="T0" fmla="*/ 7618 w 8792"/>
                <a:gd name="T1" fmla="*/ 1318 h 6966"/>
                <a:gd name="T2" fmla="*/ 3796 w 8792"/>
                <a:gd name="T3" fmla="*/ 127 h 6966"/>
                <a:gd name="T4" fmla="*/ 637 w 8792"/>
                <a:gd name="T5" fmla="*/ 1908 h 6966"/>
                <a:gd name="T6" fmla="*/ 0 w 8792"/>
                <a:gd name="T7" fmla="*/ 3537 h 6966"/>
                <a:gd name="T8" fmla="*/ 1932 w 8792"/>
                <a:gd name="T9" fmla="*/ 5289 h 6966"/>
                <a:gd name="T10" fmla="*/ 3651 w 8792"/>
                <a:gd name="T11" fmla="*/ 5203 h 6966"/>
                <a:gd name="T12" fmla="*/ 4390 w 8792"/>
                <a:gd name="T13" fmla="*/ 5400 h 6966"/>
                <a:gd name="T14" fmla="*/ 5790 w 8792"/>
                <a:gd name="T15" fmla="*/ 6787 h 6966"/>
                <a:gd name="T16" fmla="*/ 6764 w 8792"/>
                <a:gd name="T17" fmla="*/ 6633 h 6966"/>
                <a:gd name="T18" fmla="*/ 6494 w 8792"/>
                <a:gd name="T19" fmla="*/ 5743 h 6966"/>
                <a:gd name="T20" fmla="*/ 7656 w 8792"/>
                <a:gd name="T21" fmla="*/ 5227 h 6966"/>
                <a:gd name="T22" fmla="*/ 8656 w 8792"/>
                <a:gd name="T23" fmla="*/ 4339 h 6966"/>
                <a:gd name="T24" fmla="*/ 7805 w 8792"/>
                <a:gd name="T25" fmla="*/ 4891 h 6966"/>
                <a:gd name="T26" fmla="*/ 3524 w 8792"/>
                <a:gd name="T27" fmla="*/ 5049 h 6966"/>
                <a:gd name="T28" fmla="*/ 2660 w 8792"/>
                <a:gd name="T29" fmla="*/ 5286 h 6966"/>
                <a:gd name="T30" fmla="*/ 5346 w 8792"/>
                <a:gd name="T31" fmla="*/ 261 h 6966"/>
                <a:gd name="T32" fmla="*/ 7887 w 8792"/>
                <a:gd name="T33" fmla="*/ 4682 h 6966"/>
                <a:gd name="T34" fmla="*/ 7670 w 8792"/>
                <a:gd name="T35" fmla="*/ 4712 h 6966"/>
                <a:gd name="T36" fmla="*/ 6099 w 8792"/>
                <a:gd name="T37" fmla="*/ 6600 h 6966"/>
                <a:gd name="T38" fmla="*/ 5121 w 8792"/>
                <a:gd name="T39" fmla="*/ 5314 h 6966"/>
                <a:gd name="T40" fmla="*/ 4295 w 8792"/>
                <a:gd name="T41" fmla="*/ 4255 h 6966"/>
                <a:gd name="T42" fmla="*/ 642 w 8792"/>
                <a:gd name="T43" fmla="*/ 2318 h 6966"/>
                <a:gd name="T44" fmla="*/ 8126 w 8792"/>
                <a:gd name="T45" fmla="*/ 4079 h 6966"/>
                <a:gd name="T46" fmla="*/ 7008 w 8792"/>
                <a:gd name="T47" fmla="*/ 3521 h 6966"/>
                <a:gd name="T48" fmla="*/ 6078 w 8792"/>
                <a:gd name="T49" fmla="*/ 1390 h 6966"/>
                <a:gd name="T50" fmla="*/ 7142 w 8792"/>
                <a:gd name="T51" fmla="*/ 2328 h 6966"/>
                <a:gd name="T52" fmla="*/ 5969 w 8792"/>
                <a:gd name="T53" fmla="*/ 1548 h 6966"/>
                <a:gd name="T54" fmla="*/ 6514 w 8792"/>
                <a:gd name="T55" fmla="*/ 4437 h 6966"/>
                <a:gd name="T56" fmla="*/ 5946 w 8792"/>
                <a:gd name="T57" fmla="*/ 1200 h 6966"/>
                <a:gd name="T58" fmla="*/ 6244 w 8792"/>
                <a:gd name="T59" fmla="*/ 5773 h 6966"/>
                <a:gd name="T60" fmla="*/ 6327 w 8792"/>
                <a:gd name="T61" fmla="*/ 4740 h 6966"/>
                <a:gd name="T62" fmla="*/ 5914 w 8792"/>
                <a:gd name="T63" fmla="*/ 6304 h 6966"/>
                <a:gd name="T64" fmla="*/ 3001 w 8792"/>
                <a:gd name="T65" fmla="*/ 5305 h 6966"/>
                <a:gd name="T66" fmla="*/ 3241 w 8792"/>
                <a:gd name="T67" fmla="*/ 2589 h 6966"/>
                <a:gd name="T68" fmla="*/ 1936 w 8792"/>
                <a:gd name="T69" fmla="*/ 2778 h 6966"/>
                <a:gd name="T70" fmla="*/ 5236 w 8792"/>
                <a:gd name="T71" fmla="*/ 3205 h 6966"/>
                <a:gd name="T72" fmla="*/ 6230 w 8792"/>
                <a:gd name="T73" fmla="*/ 4557 h 6966"/>
                <a:gd name="T74" fmla="*/ 3413 w 8792"/>
                <a:gd name="T75" fmla="*/ 2505 h 6966"/>
                <a:gd name="T76" fmla="*/ 4319 w 8792"/>
                <a:gd name="T77" fmla="*/ 4064 h 6966"/>
                <a:gd name="T78" fmla="*/ 5592 w 8792"/>
                <a:gd name="T79" fmla="*/ 1512 h 6966"/>
                <a:gd name="T80" fmla="*/ 3572 w 8792"/>
                <a:gd name="T81" fmla="*/ 2694 h 6966"/>
                <a:gd name="T82" fmla="*/ 4513 w 8792"/>
                <a:gd name="T83" fmla="*/ 4002 h 6966"/>
                <a:gd name="T84" fmla="*/ 4698 w 8792"/>
                <a:gd name="T85" fmla="*/ 4257 h 6966"/>
                <a:gd name="T86" fmla="*/ 5343 w 8792"/>
                <a:gd name="T87" fmla="*/ 3428 h 6966"/>
                <a:gd name="T88" fmla="*/ 2860 w 8792"/>
                <a:gd name="T89" fmla="*/ 1376 h 6966"/>
                <a:gd name="T90" fmla="*/ 1753 w 8792"/>
                <a:gd name="T91" fmla="*/ 2513 h 6966"/>
                <a:gd name="T92" fmla="*/ 1529 w 8792"/>
                <a:gd name="T93" fmla="*/ 2928 h 6966"/>
                <a:gd name="T94" fmla="*/ 1354 w 8792"/>
                <a:gd name="T95" fmla="*/ 4011 h 6966"/>
                <a:gd name="T96" fmla="*/ 1191 w 8792"/>
                <a:gd name="T97" fmla="*/ 4189 h 6966"/>
                <a:gd name="T98" fmla="*/ 1191 w 8792"/>
                <a:gd name="T99" fmla="*/ 4189 h 6966"/>
                <a:gd name="T100" fmla="*/ 6002 w 8792"/>
                <a:gd name="T101" fmla="*/ 5928 h 6966"/>
                <a:gd name="T102" fmla="*/ 6178 w 8792"/>
                <a:gd name="T103" fmla="*/ 6318 h 6966"/>
                <a:gd name="T104" fmla="*/ 8186 w 8792"/>
                <a:gd name="T105" fmla="*/ 2793 h 6966"/>
                <a:gd name="T106" fmla="*/ 693 w 8792"/>
                <a:gd name="T107" fmla="*/ 2129 h 6966"/>
                <a:gd name="T108" fmla="*/ 693 w 8792"/>
                <a:gd name="T109" fmla="*/ 2129 h 6966"/>
                <a:gd name="T110" fmla="*/ 5871 w 8792"/>
                <a:gd name="T111" fmla="*/ 6491 h 6966"/>
                <a:gd name="T112" fmla="*/ 7285 w 8792"/>
                <a:gd name="T113" fmla="*/ 5455 h 6966"/>
                <a:gd name="T114" fmla="*/ 7752 w 8792"/>
                <a:gd name="T115" fmla="*/ 4504 h 6966"/>
                <a:gd name="T116" fmla="*/ 6529 w 8792"/>
                <a:gd name="T117" fmla="*/ 4845 h 69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792" h="6966">
                  <a:moveTo>
                    <a:pt x="8688" y="4003"/>
                  </a:moveTo>
                  <a:cubicBezTo>
                    <a:pt x="8564" y="3197"/>
                    <a:pt x="8564" y="3197"/>
                    <a:pt x="8564" y="3197"/>
                  </a:cubicBezTo>
                  <a:cubicBezTo>
                    <a:pt x="8603" y="3164"/>
                    <a:pt x="8626" y="3114"/>
                    <a:pt x="8626" y="3062"/>
                  </a:cubicBezTo>
                  <a:cubicBezTo>
                    <a:pt x="8626" y="2967"/>
                    <a:pt x="8552" y="2889"/>
                    <a:pt x="8459" y="2884"/>
                  </a:cubicBezTo>
                  <a:cubicBezTo>
                    <a:pt x="7604" y="1387"/>
                    <a:pt x="7604" y="1387"/>
                    <a:pt x="7604" y="1387"/>
                  </a:cubicBezTo>
                  <a:cubicBezTo>
                    <a:pt x="7613" y="1365"/>
                    <a:pt x="7618" y="1342"/>
                    <a:pt x="7618" y="1318"/>
                  </a:cubicBezTo>
                  <a:cubicBezTo>
                    <a:pt x="7618" y="1219"/>
                    <a:pt x="7538" y="1139"/>
                    <a:pt x="7439" y="1139"/>
                  </a:cubicBezTo>
                  <a:cubicBezTo>
                    <a:pt x="7416" y="1139"/>
                    <a:pt x="7395" y="1143"/>
                    <a:pt x="7374" y="1151"/>
                  </a:cubicBezTo>
                  <a:cubicBezTo>
                    <a:pt x="5675" y="121"/>
                    <a:pt x="5675" y="121"/>
                    <a:pt x="5675" y="121"/>
                  </a:cubicBezTo>
                  <a:cubicBezTo>
                    <a:pt x="5650" y="49"/>
                    <a:pt x="5584" y="0"/>
                    <a:pt x="5506" y="0"/>
                  </a:cubicBezTo>
                  <a:cubicBezTo>
                    <a:pt x="5450" y="0"/>
                    <a:pt x="5398" y="25"/>
                    <a:pt x="5365" y="69"/>
                  </a:cubicBezTo>
                  <a:cubicBezTo>
                    <a:pt x="3796" y="127"/>
                    <a:pt x="3796" y="127"/>
                    <a:pt x="3796" y="127"/>
                  </a:cubicBezTo>
                  <a:cubicBezTo>
                    <a:pt x="3764" y="99"/>
                    <a:pt x="3722" y="83"/>
                    <a:pt x="3679" y="83"/>
                  </a:cubicBezTo>
                  <a:cubicBezTo>
                    <a:pt x="3611" y="83"/>
                    <a:pt x="3551" y="120"/>
                    <a:pt x="3520" y="179"/>
                  </a:cubicBezTo>
                  <a:cubicBezTo>
                    <a:pt x="1449" y="1134"/>
                    <a:pt x="1449" y="1134"/>
                    <a:pt x="1449" y="1134"/>
                  </a:cubicBezTo>
                  <a:cubicBezTo>
                    <a:pt x="1433" y="1129"/>
                    <a:pt x="1417" y="1127"/>
                    <a:pt x="1400" y="1127"/>
                  </a:cubicBezTo>
                  <a:cubicBezTo>
                    <a:pt x="1311" y="1127"/>
                    <a:pt x="1236" y="1193"/>
                    <a:pt x="1224" y="1280"/>
                  </a:cubicBezTo>
                  <a:cubicBezTo>
                    <a:pt x="637" y="1908"/>
                    <a:pt x="637" y="1908"/>
                    <a:pt x="637" y="1908"/>
                  </a:cubicBezTo>
                  <a:cubicBezTo>
                    <a:pt x="534" y="2006"/>
                    <a:pt x="534" y="2006"/>
                    <a:pt x="534" y="2006"/>
                  </a:cubicBezTo>
                  <a:cubicBezTo>
                    <a:pt x="531" y="2005"/>
                    <a:pt x="527" y="2005"/>
                    <a:pt x="523" y="2005"/>
                  </a:cubicBezTo>
                  <a:cubicBezTo>
                    <a:pt x="424" y="2005"/>
                    <a:pt x="344" y="2085"/>
                    <a:pt x="344" y="2184"/>
                  </a:cubicBezTo>
                  <a:cubicBezTo>
                    <a:pt x="344" y="2223"/>
                    <a:pt x="357" y="2261"/>
                    <a:pt x="380" y="2291"/>
                  </a:cubicBezTo>
                  <a:cubicBezTo>
                    <a:pt x="72" y="3393"/>
                    <a:pt x="72" y="3393"/>
                    <a:pt x="72" y="3393"/>
                  </a:cubicBezTo>
                  <a:cubicBezTo>
                    <a:pt x="27" y="3427"/>
                    <a:pt x="0" y="3480"/>
                    <a:pt x="0" y="3537"/>
                  </a:cubicBezTo>
                  <a:cubicBezTo>
                    <a:pt x="0" y="3614"/>
                    <a:pt x="50" y="3681"/>
                    <a:pt x="120" y="3706"/>
                  </a:cubicBezTo>
                  <a:cubicBezTo>
                    <a:pt x="581" y="4825"/>
                    <a:pt x="581" y="4825"/>
                    <a:pt x="581" y="4825"/>
                  </a:cubicBezTo>
                  <a:cubicBezTo>
                    <a:pt x="566" y="4851"/>
                    <a:pt x="558" y="4882"/>
                    <a:pt x="558" y="4913"/>
                  </a:cubicBezTo>
                  <a:cubicBezTo>
                    <a:pt x="558" y="5012"/>
                    <a:pt x="638" y="5092"/>
                    <a:pt x="737" y="5092"/>
                  </a:cubicBezTo>
                  <a:cubicBezTo>
                    <a:pt x="782" y="5091"/>
                    <a:pt x="825" y="5074"/>
                    <a:pt x="858" y="5044"/>
                  </a:cubicBezTo>
                  <a:cubicBezTo>
                    <a:pt x="1932" y="5289"/>
                    <a:pt x="1932" y="5289"/>
                    <a:pt x="1932" y="5289"/>
                  </a:cubicBezTo>
                  <a:cubicBezTo>
                    <a:pt x="1955" y="5361"/>
                    <a:pt x="2023" y="5412"/>
                    <a:pt x="2101" y="5412"/>
                  </a:cubicBezTo>
                  <a:cubicBezTo>
                    <a:pt x="2146" y="5412"/>
                    <a:pt x="2190" y="5394"/>
                    <a:pt x="2223" y="5364"/>
                  </a:cubicBezTo>
                  <a:cubicBezTo>
                    <a:pt x="2994" y="5578"/>
                    <a:pt x="2994" y="5578"/>
                    <a:pt x="2994" y="5578"/>
                  </a:cubicBezTo>
                  <a:cubicBezTo>
                    <a:pt x="3027" y="5629"/>
                    <a:pt x="3084" y="5661"/>
                    <a:pt x="3145" y="5661"/>
                  </a:cubicBezTo>
                  <a:cubicBezTo>
                    <a:pt x="3241" y="5661"/>
                    <a:pt x="3320" y="5585"/>
                    <a:pt x="3324" y="5489"/>
                  </a:cubicBezTo>
                  <a:cubicBezTo>
                    <a:pt x="3651" y="5203"/>
                    <a:pt x="3651" y="5203"/>
                    <a:pt x="3651" y="5203"/>
                  </a:cubicBezTo>
                  <a:cubicBezTo>
                    <a:pt x="3668" y="5208"/>
                    <a:pt x="3685" y="5210"/>
                    <a:pt x="3702" y="5210"/>
                  </a:cubicBezTo>
                  <a:cubicBezTo>
                    <a:pt x="3748" y="5210"/>
                    <a:pt x="3792" y="5193"/>
                    <a:pt x="3825" y="5161"/>
                  </a:cubicBezTo>
                  <a:cubicBezTo>
                    <a:pt x="4215" y="5294"/>
                    <a:pt x="4215" y="5294"/>
                    <a:pt x="4215" y="5294"/>
                  </a:cubicBezTo>
                  <a:cubicBezTo>
                    <a:pt x="4243" y="5357"/>
                    <a:pt x="4307" y="5400"/>
                    <a:pt x="4378" y="5400"/>
                  </a:cubicBezTo>
                  <a:cubicBezTo>
                    <a:pt x="4379" y="5400"/>
                    <a:pt x="4379" y="5400"/>
                    <a:pt x="4379" y="5400"/>
                  </a:cubicBezTo>
                  <a:cubicBezTo>
                    <a:pt x="4383" y="5400"/>
                    <a:pt x="4386" y="5400"/>
                    <a:pt x="4390" y="5400"/>
                  </a:cubicBezTo>
                  <a:cubicBezTo>
                    <a:pt x="5220" y="6259"/>
                    <a:pt x="5220" y="6259"/>
                    <a:pt x="5220" y="6259"/>
                  </a:cubicBezTo>
                  <a:cubicBezTo>
                    <a:pt x="5220" y="6261"/>
                    <a:pt x="5220" y="6263"/>
                    <a:pt x="5220" y="6265"/>
                  </a:cubicBezTo>
                  <a:cubicBezTo>
                    <a:pt x="5220" y="6364"/>
                    <a:pt x="5300" y="6444"/>
                    <a:pt x="5399" y="6444"/>
                  </a:cubicBezTo>
                  <a:cubicBezTo>
                    <a:pt x="5403" y="6444"/>
                    <a:pt x="5408" y="6444"/>
                    <a:pt x="5412" y="6444"/>
                  </a:cubicBezTo>
                  <a:cubicBezTo>
                    <a:pt x="5790" y="6773"/>
                    <a:pt x="5790" y="6773"/>
                    <a:pt x="5790" y="6773"/>
                  </a:cubicBezTo>
                  <a:cubicBezTo>
                    <a:pt x="5790" y="6777"/>
                    <a:pt x="5790" y="6782"/>
                    <a:pt x="5790" y="6787"/>
                  </a:cubicBezTo>
                  <a:cubicBezTo>
                    <a:pt x="5790" y="6787"/>
                    <a:pt x="5790" y="6787"/>
                    <a:pt x="5790" y="6787"/>
                  </a:cubicBezTo>
                  <a:cubicBezTo>
                    <a:pt x="5790" y="6886"/>
                    <a:pt x="5870" y="6966"/>
                    <a:pt x="5968" y="6966"/>
                  </a:cubicBezTo>
                  <a:cubicBezTo>
                    <a:pt x="6051" y="6966"/>
                    <a:pt x="6121" y="6910"/>
                    <a:pt x="6141" y="6833"/>
                  </a:cubicBezTo>
                  <a:cubicBezTo>
                    <a:pt x="6463" y="6763"/>
                    <a:pt x="6463" y="6763"/>
                    <a:pt x="6463" y="6763"/>
                  </a:cubicBezTo>
                  <a:cubicBezTo>
                    <a:pt x="6496" y="6794"/>
                    <a:pt x="6540" y="6812"/>
                    <a:pt x="6585" y="6812"/>
                  </a:cubicBezTo>
                  <a:cubicBezTo>
                    <a:pt x="6684" y="6812"/>
                    <a:pt x="6764" y="6732"/>
                    <a:pt x="6764" y="6633"/>
                  </a:cubicBezTo>
                  <a:cubicBezTo>
                    <a:pt x="6764" y="6535"/>
                    <a:pt x="6684" y="6454"/>
                    <a:pt x="6585" y="6454"/>
                  </a:cubicBezTo>
                  <a:cubicBezTo>
                    <a:pt x="6578" y="6454"/>
                    <a:pt x="6570" y="6455"/>
                    <a:pt x="6562" y="6456"/>
                  </a:cubicBezTo>
                  <a:cubicBezTo>
                    <a:pt x="6356" y="6020"/>
                    <a:pt x="6356" y="6020"/>
                    <a:pt x="6356" y="6020"/>
                  </a:cubicBezTo>
                  <a:cubicBezTo>
                    <a:pt x="6367" y="5997"/>
                    <a:pt x="6372" y="5971"/>
                    <a:pt x="6372" y="5945"/>
                  </a:cubicBezTo>
                  <a:cubicBezTo>
                    <a:pt x="6372" y="5939"/>
                    <a:pt x="6372" y="5933"/>
                    <a:pt x="6372" y="5927"/>
                  </a:cubicBezTo>
                  <a:cubicBezTo>
                    <a:pt x="6494" y="5743"/>
                    <a:pt x="6494" y="5743"/>
                    <a:pt x="6494" y="5743"/>
                  </a:cubicBezTo>
                  <a:cubicBezTo>
                    <a:pt x="6501" y="5744"/>
                    <a:pt x="6507" y="5745"/>
                    <a:pt x="6514" y="5745"/>
                  </a:cubicBezTo>
                  <a:cubicBezTo>
                    <a:pt x="6564" y="5745"/>
                    <a:pt x="6611" y="5724"/>
                    <a:pt x="6645" y="5688"/>
                  </a:cubicBezTo>
                  <a:cubicBezTo>
                    <a:pt x="7074" y="5720"/>
                    <a:pt x="7074" y="5720"/>
                    <a:pt x="7074" y="5720"/>
                  </a:cubicBezTo>
                  <a:cubicBezTo>
                    <a:pt x="7107" y="5772"/>
                    <a:pt x="7164" y="5804"/>
                    <a:pt x="7226" y="5804"/>
                  </a:cubicBezTo>
                  <a:cubicBezTo>
                    <a:pt x="7324" y="5804"/>
                    <a:pt x="7404" y="5724"/>
                    <a:pt x="7405" y="5626"/>
                  </a:cubicBezTo>
                  <a:cubicBezTo>
                    <a:pt x="7656" y="5227"/>
                    <a:pt x="7656" y="5227"/>
                    <a:pt x="7656" y="5227"/>
                  </a:cubicBezTo>
                  <a:cubicBezTo>
                    <a:pt x="7681" y="5220"/>
                    <a:pt x="7704" y="5207"/>
                    <a:pt x="7724" y="5189"/>
                  </a:cubicBezTo>
                  <a:cubicBezTo>
                    <a:pt x="7930" y="5189"/>
                    <a:pt x="7930" y="5189"/>
                    <a:pt x="7930" y="5189"/>
                  </a:cubicBezTo>
                  <a:cubicBezTo>
                    <a:pt x="7963" y="5239"/>
                    <a:pt x="8019" y="5270"/>
                    <a:pt x="8080" y="5270"/>
                  </a:cubicBezTo>
                  <a:cubicBezTo>
                    <a:pt x="8178" y="5270"/>
                    <a:pt x="8258" y="5190"/>
                    <a:pt x="8258" y="5091"/>
                  </a:cubicBezTo>
                  <a:cubicBezTo>
                    <a:pt x="8258" y="5054"/>
                    <a:pt x="8247" y="5019"/>
                    <a:pt x="8226" y="4989"/>
                  </a:cubicBezTo>
                  <a:cubicBezTo>
                    <a:pt x="8656" y="4339"/>
                    <a:pt x="8656" y="4339"/>
                    <a:pt x="8656" y="4339"/>
                  </a:cubicBezTo>
                  <a:cubicBezTo>
                    <a:pt x="8735" y="4320"/>
                    <a:pt x="8792" y="4249"/>
                    <a:pt x="8792" y="4166"/>
                  </a:cubicBezTo>
                  <a:cubicBezTo>
                    <a:pt x="8792" y="4094"/>
                    <a:pt x="8750" y="4031"/>
                    <a:pt x="8688" y="4003"/>
                  </a:cubicBezTo>
                  <a:close/>
                  <a:moveTo>
                    <a:pt x="7886" y="4997"/>
                  </a:moveTo>
                  <a:cubicBezTo>
                    <a:pt x="7775" y="4997"/>
                    <a:pt x="7775" y="4997"/>
                    <a:pt x="7775" y="4997"/>
                  </a:cubicBezTo>
                  <a:cubicBezTo>
                    <a:pt x="7773" y="4992"/>
                    <a:pt x="7771" y="4987"/>
                    <a:pt x="7769" y="4983"/>
                  </a:cubicBezTo>
                  <a:cubicBezTo>
                    <a:pt x="7805" y="4891"/>
                    <a:pt x="7805" y="4891"/>
                    <a:pt x="7805" y="4891"/>
                  </a:cubicBezTo>
                  <a:lnTo>
                    <a:pt x="7886" y="4997"/>
                  </a:lnTo>
                  <a:close/>
                  <a:moveTo>
                    <a:pt x="3525" y="5057"/>
                  </a:moveTo>
                  <a:cubicBezTo>
                    <a:pt x="3224" y="5321"/>
                    <a:pt x="3224" y="5321"/>
                    <a:pt x="3224" y="5321"/>
                  </a:cubicBezTo>
                  <a:cubicBezTo>
                    <a:pt x="3218" y="5319"/>
                    <a:pt x="3213" y="5317"/>
                    <a:pt x="3208" y="5315"/>
                  </a:cubicBezTo>
                  <a:cubicBezTo>
                    <a:pt x="2863" y="4330"/>
                    <a:pt x="2863" y="4330"/>
                    <a:pt x="2863" y="4330"/>
                  </a:cubicBezTo>
                  <a:cubicBezTo>
                    <a:pt x="3524" y="5049"/>
                    <a:pt x="3524" y="5049"/>
                    <a:pt x="3524" y="5049"/>
                  </a:cubicBezTo>
                  <a:cubicBezTo>
                    <a:pt x="3524" y="5052"/>
                    <a:pt x="3525" y="5055"/>
                    <a:pt x="3525" y="5057"/>
                  </a:cubicBezTo>
                  <a:close/>
                  <a:moveTo>
                    <a:pt x="2660" y="5286"/>
                  </a:moveTo>
                  <a:cubicBezTo>
                    <a:pt x="2271" y="5178"/>
                    <a:pt x="2271" y="5178"/>
                    <a:pt x="2271" y="5178"/>
                  </a:cubicBezTo>
                  <a:cubicBezTo>
                    <a:pt x="2254" y="5126"/>
                    <a:pt x="2213" y="5083"/>
                    <a:pt x="2161" y="5065"/>
                  </a:cubicBezTo>
                  <a:cubicBezTo>
                    <a:pt x="2135" y="4889"/>
                    <a:pt x="2135" y="4889"/>
                    <a:pt x="2135" y="4889"/>
                  </a:cubicBezTo>
                  <a:lnTo>
                    <a:pt x="2660" y="5286"/>
                  </a:lnTo>
                  <a:close/>
                  <a:moveTo>
                    <a:pt x="3063" y="1445"/>
                  </a:moveTo>
                  <a:cubicBezTo>
                    <a:pt x="3662" y="518"/>
                    <a:pt x="3662" y="518"/>
                    <a:pt x="3662" y="518"/>
                  </a:cubicBezTo>
                  <a:cubicBezTo>
                    <a:pt x="3947" y="1348"/>
                    <a:pt x="3947" y="1348"/>
                    <a:pt x="3947" y="1348"/>
                  </a:cubicBezTo>
                  <a:lnTo>
                    <a:pt x="3063" y="1445"/>
                  </a:lnTo>
                  <a:close/>
                  <a:moveTo>
                    <a:pt x="3982" y="312"/>
                  </a:moveTo>
                  <a:cubicBezTo>
                    <a:pt x="5346" y="261"/>
                    <a:pt x="5346" y="261"/>
                    <a:pt x="5346" y="261"/>
                  </a:cubicBezTo>
                  <a:cubicBezTo>
                    <a:pt x="5368" y="303"/>
                    <a:pt x="5406" y="335"/>
                    <a:pt x="5451" y="349"/>
                  </a:cubicBezTo>
                  <a:cubicBezTo>
                    <a:pt x="5624" y="1110"/>
                    <a:pt x="5624" y="1110"/>
                    <a:pt x="5624" y="1110"/>
                  </a:cubicBezTo>
                  <a:lnTo>
                    <a:pt x="3982" y="312"/>
                  </a:lnTo>
                  <a:close/>
                  <a:moveTo>
                    <a:pt x="8436" y="4325"/>
                  </a:moveTo>
                  <a:cubicBezTo>
                    <a:pt x="8053" y="4902"/>
                    <a:pt x="8053" y="4902"/>
                    <a:pt x="8053" y="4902"/>
                  </a:cubicBezTo>
                  <a:cubicBezTo>
                    <a:pt x="7887" y="4682"/>
                    <a:pt x="7887" y="4682"/>
                    <a:pt x="7887" y="4682"/>
                  </a:cubicBezTo>
                  <a:cubicBezTo>
                    <a:pt x="8001" y="4394"/>
                    <a:pt x="8001" y="4394"/>
                    <a:pt x="8001" y="4394"/>
                  </a:cubicBezTo>
                  <a:lnTo>
                    <a:pt x="8436" y="4325"/>
                  </a:lnTo>
                  <a:close/>
                  <a:moveTo>
                    <a:pt x="7495" y="4914"/>
                  </a:moveTo>
                  <a:cubicBezTo>
                    <a:pt x="6780" y="4589"/>
                    <a:pt x="6780" y="4589"/>
                    <a:pt x="6780" y="4589"/>
                  </a:cubicBezTo>
                  <a:cubicBezTo>
                    <a:pt x="7490" y="4475"/>
                    <a:pt x="7490" y="4475"/>
                    <a:pt x="7490" y="4475"/>
                  </a:cubicBezTo>
                  <a:cubicBezTo>
                    <a:pt x="7670" y="4712"/>
                    <a:pt x="7670" y="4712"/>
                    <a:pt x="7670" y="4712"/>
                  </a:cubicBezTo>
                  <a:cubicBezTo>
                    <a:pt x="7604" y="4876"/>
                    <a:pt x="7604" y="4876"/>
                    <a:pt x="7604" y="4876"/>
                  </a:cubicBezTo>
                  <a:cubicBezTo>
                    <a:pt x="7565" y="4876"/>
                    <a:pt x="7526" y="4890"/>
                    <a:pt x="7495" y="4914"/>
                  </a:cubicBezTo>
                  <a:close/>
                  <a:moveTo>
                    <a:pt x="6155" y="6567"/>
                  </a:moveTo>
                  <a:cubicBezTo>
                    <a:pt x="6268" y="6609"/>
                    <a:pt x="6268" y="6609"/>
                    <a:pt x="6268" y="6609"/>
                  </a:cubicBezTo>
                  <a:cubicBezTo>
                    <a:pt x="6093" y="6647"/>
                    <a:pt x="6093" y="6647"/>
                    <a:pt x="6093" y="6647"/>
                  </a:cubicBezTo>
                  <a:cubicBezTo>
                    <a:pt x="6099" y="6600"/>
                    <a:pt x="6099" y="6600"/>
                    <a:pt x="6099" y="6600"/>
                  </a:cubicBezTo>
                  <a:cubicBezTo>
                    <a:pt x="6120" y="6593"/>
                    <a:pt x="6138" y="6581"/>
                    <a:pt x="6155" y="6567"/>
                  </a:cubicBezTo>
                  <a:close/>
                  <a:moveTo>
                    <a:pt x="5121" y="5314"/>
                  </a:moveTo>
                  <a:cubicBezTo>
                    <a:pt x="5141" y="5354"/>
                    <a:pt x="5176" y="5385"/>
                    <a:pt x="5218" y="5401"/>
                  </a:cubicBezTo>
                  <a:cubicBezTo>
                    <a:pt x="5258" y="6022"/>
                    <a:pt x="5258" y="6022"/>
                    <a:pt x="5258" y="6022"/>
                  </a:cubicBezTo>
                  <a:cubicBezTo>
                    <a:pt x="4592" y="5334"/>
                    <a:pt x="4592" y="5334"/>
                    <a:pt x="4592" y="5334"/>
                  </a:cubicBezTo>
                  <a:lnTo>
                    <a:pt x="5121" y="5314"/>
                  </a:lnTo>
                  <a:close/>
                  <a:moveTo>
                    <a:pt x="4295" y="4255"/>
                  </a:moveTo>
                  <a:cubicBezTo>
                    <a:pt x="3734" y="4855"/>
                    <a:pt x="3734" y="4855"/>
                    <a:pt x="3734" y="4855"/>
                  </a:cubicBezTo>
                  <a:cubicBezTo>
                    <a:pt x="3724" y="4853"/>
                    <a:pt x="3713" y="4852"/>
                    <a:pt x="3702" y="4852"/>
                  </a:cubicBezTo>
                  <a:cubicBezTo>
                    <a:pt x="3674" y="4852"/>
                    <a:pt x="3647" y="4859"/>
                    <a:pt x="3622" y="4871"/>
                  </a:cubicBezTo>
                  <a:cubicBezTo>
                    <a:pt x="2871" y="4055"/>
                    <a:pt x="2871" y="4055"/>
                    <a:pt x="2871" y="4055"/>
                  </a:cubicBezTo>
                  <a:lnTo>
                    <a:pt x="4295" y="4255"/>
                  </a:lnTo>
                  <a:close/>
                  <a:moveTo>
                    <a:pt x="1021" y="4101"/>
                  </a:moveTo>
                  <a:cubicBezTo>
                    <a:pt x="728" y="4679"/>
                    <a:pt x="728" y="4679"/>
                    <a:pt x="728" y="4679"/>
                  </a:cubicBezTo>
                  <a:cubicBezTo>
                    <a:pt x="326" y="3702"/>
                    <a:pt x="326" y="3702"/>
                    <a:pt x="326" y="3702"/>
                  </a:cubicBezTo>
                  <a:cubicBezTo>
                    <a:pt x="998" y="4034"/>
                    <a:pt x="998" y="4034"/>
                    <a:pt x="998" y="4034"/>
                  </a:cubicBezTo>
                  <a:cubicBezTo>
                    <a:pt x="1001" y="4058"/>
                    <a:pt x="1009" y="4081"/>
                    <a:pt x="1021" y="4101"/>
                  </a:cubicBezTo>
                  <a:close/>
                  <a:moveTo>
                    <a:pt x="642" y="2318"/>
                  </a:moveTo>
                  <a:cubicBezTo>
                    <a:pt x="1485" y="2735"/>
                    <a:pt x="1485" y="2735"/>
                    <a:pt x="1485" y="2735"/>
                  </a:cubicBezTo>
                  <a:cubicBezTo>
                    <a:pt x="278" y="3372"/>
                    <a:pt x="278" y="3372"/>
                    <a:pt x="278" y="3372"/>
                  </a:cubicBezTo>
                  <a:cubicBezTo>
                    <a:pt x="560" y="2359"/>
                    <a:pt x="560" y="2359"/>
                    <a:pt x="560" y="2359"/>
                  </a:cubicBezTo>
                  <a:cubicBezTo>
                    <a:pt x="590" y="2352"/>
                    <a:pt x="618" y="2338"/>
                    <a:pt x="642" y="2318"/>
                  </a:cubicBezTo>
                  <a:close/>
                  <a:moveTo>
                    <a:pt x="8084" y="4187"/>
                  </a:moveTo>
                  <a:cubicBezTo>
                    <a:pt x="8126" y="4079"/>
                    <a:pt x="8126" y="4079"/>
                    <a:pt x="8126" y="4079"/>
                  </a:cubicBezTo>
                  <a:cubicBezTo>
                    <a:pt x="8278" y="4155"/>
                    <a:pt x="8278" y="4155"/>
                    <a:pt x="8278" y="4155"/>
                  </a:cubicBezTo>
                  <a:lnTo>
                    <a:pt x="8084" y="4187"/>
                  </a:lnTo>
                  <a:close/>
                  <a:moveTo>
                    <a:pt x="7954" y="3993"/>
                  </a:moveTo>
                  <a:cubicBezTo>
                    <a:pt x="7863" y="4222"/>
                    <a:pt x="7863" y="4222"/>
                    <a:pt x="7863" y="4222"/>
                  </a:cubicBezTo>
                  <a:cubicBezTo>
                    <a:pt x="7574" y="4268"/>
                    <a:pt x="7574" y="4268"/>
                    <a:pt x="7574" y="4268"/>
                  </a:cubicBezTo>
                  <a:cubicBezTo>
                    <a:pt x="7008" y="3521"/>
                    <a:pt x="7008" y="3521"/>
                    <a:pt x="7008" y="3521"/>
                  </a:cubicBezTo>
                  <a:lnTo>
                    <a:pt x="7954" y="3993"/>
                  </a:lnTo>
                  <a:close/>
                  <a:moveTo>
                    <a:pt x="6078" y="1390"/>
                  </a:moveTo>
                  <a:cubicBezTo>
                    <a:pt x="7272" y="1382"/>
                    <a:pt x="7272" y="1382"/>
                    <a:pt x="7272" y="1382"/>
                  </a:cubicBezTo>
                  <a:cubicBezTo>
                    <a:pt x="7276" y="1392"/>
                    <a:pt x="7281" y="1401"/>
                    <a:pt x="7286" y="1411"/>
                  </a:cubicBezTo>
                  <a:cubicBezTo>
                    <a:pt x="7048" y="2035"/>
                    <a:pt x="7048" y="2035"/>
                    <a:pt x="7048" y="2035"/>
                  </a:cubicBezTo>
                  <a:lnTo>
                    <a:pt x="6078" y="1390"/>
                  </a:lnTo>
                  <a:close/>
                  <a:moveTo>
                    <a:pt x="8269" y="3196"/>
                  </a:moveTo>
                  <a:cubicBezTo>
                    <a:pt x="8024" y="3815"/>
                    <a:pt x="8024" y="3815"/>
                    <a:pt x="8024" y="3815"/>
                  </a:cubicBezTo>
                  <a:cubicBezTo>
                    <a:pt x="6956" y="3280"/>
                    <a:pt x="6956" y="3280"/>
                    <a:pt x="6956" y="3280"/>
                  </a:cubicBezTo>
                  <a:lnTo>
                    <a:pt x="8269" y="3196"/>
                  </a:lnTo>
                  <a:close/>
                  <a:moveTo>
                    <a:pt x="6848" y="3095"/>
                  </a:moveTo>
                  <a:cubicBezTo>
                    <a:pt x="7142" y="2328"/>
                    <a:pt x="7142" y="2328"/>
                    <a:pt x="7142" y="2328"/>
                  </a:cubicBezTo>
                  <a:cubicBezTo>
                    <a:pt x="8168" y="3011"/>
                    <a:pt x="8168" y="3011"/>
                    <a:pt x="8168" y="3011"/>
                  </a:cubicBezTo>
                  <a:lnTo>
                    <a:pt x="6848" y="3095"/>
                  </a:lnTo>
                  <a:close/>
                  <a:moveTo>
                    <a:pt x="5969" y="1548"/>
                  </a:moveTo>
                  <a:cubicBezTo>
                    <a:pt x="6978" y="2219"/>
                    <a:pt x="6978" y="2219"/>
                    <a:pt x="6978" y="2219"/>
                  </a:cubicBezTo>
                  <a:cubicBezTo>
                    <a:pt x="6654" y="3066"/>
                    <a:pt x="6654" y="3066"/>
                    <a:pt x="6654" y="3066"/>
                  </a:cubicBezTo>
                  <a:lnTo>
                    <a:pt x="5969" y="1548"/>
                  </a:lnTo>
                  <a:close/>
                  <a:moveTo>
                    <a:pt x="6514" y="4437"/>
                  </a:moveTo>
                  <a:cubicBezTo>
                    <a:pt x="6513" y="4436"/>
                    <a:pt x="6512" y="4436"/>
                    <a:pt x="6511" y="4435"/>
                  </a:cubicBezTo>
                  <a:cubicBezTo>
                    <a:pt x="6668" y="3430"/>
                    <a:pt x="6668" y="3430"/>
                    <a:pt x="6668" y="3430"/>
                  </a:cubicBezTo>
                  <a:cubicBezTo>
                    <a:pt x="6679" y="3431"/>
                    <a:pt x="6689" y="3431"/>
                    <a:pt x="6699" y="3429"/>
                  </a:cubicBezTo>
                  <a:cubicBezTo>
                    <a:pt x="7359" y="4302"/>
                    <a:pt x="7359" y="4302"/>
                    <a:pt x="7359" y="4302"/>
                  </a:cubicBezTo>
                  <a:lnTo>
                    <a:pt x="6514" y="4437"/>
                  </a:lnTo>
                  <a:close/>
                  <a:moveTo>
                    <a:pt x="8483" y="4043"/>
                  </a:moveTo>
                  <a:cubicBezTo>
                    <a:pt x="8196" y="3900"/>
                    <a:pt x="8196" y="3900"/>
                    <a:pt x="8196" y="3900"/>
                  </a:cubicBezTo>
                  <a:cubicBezTo>
                    <a:pt x="8400" y="3386"/>
                    <a:pt x="8400" y="3386"/>
                    <a:pt x="8400" y="3386"/>
                  </a:cubicBezTo>
                  <a:cubicBezTo>
                    <a:pt x="8498" y="4029"/>
                    <a:pt x="8498" y="4029"/>
                    <a:pt x="8498" y="4029"/>
                  </a:cubicBezTo>
                  <a:cubicBezTo>
                    <a:pt x="8492" y="4034"/>
                    <a:pt x="8488" y="4039"/>
                    <a:pt x="8483" y="4043"/>
                  </a:cubicBezTo>
                  <a:close/>
                  <a:moveTo>
                    <a:pt x="5946" y="1200"/>
                  </a:moveTo>
                  <a:cubicBezTo>
                    <a:pt x="5917" y="1161"/>
                    <a:pt x="5872" y="1135"/>
                    <a:pt x="5824" y="1129"/>
                  </a:cubicBezTo>
                  <a:cubicBezTo>
                    <a:pt x="5642" y="325"/>
                    <a:pt x="5642" y="325"/>
                    <a:pt x="5642" y="325"/>
                  </a:cubicBezTo>
                  <a:cubicBezTo>
                    <a:pt x="7071" y="1191"/>
                    <a:pt x="7071" y="1191"/>
                    <a:pt x="7071" y="1191"/>
                  </a:cubicBezTo>
                  <a:lnTo>
                    <a:pt x="5946" y="1200"/>
                  </a:lnTo>
                  <a:close/>
                  <a:moveTo>
                    <a:pt x="6344" y="5622"/>
                  </a:moveTo>
                  <a:cubicBezTo>
                    <a:pt x="6244" y="5773"/>
                    <a:pt x="6244" y="5773"/>
                    <a:pt x="6244" y="5773"/>
                  </a:cubicBezTo>
                  <a:cubicBezTo>
                    <a:pt x="6228" y="5768"/>
                    <a:pt x="6210" y="5766"/>
                    <a:pt x="6194" y="5766"/>
                  </a:cubicBezTo>
                  <a:cubicBezTo>
                    <a:pt x="6170" y="5766"/>
                    <a:pt x="6146" y="5771"/>
                    <a:pt x="6124" y="5780"/>
                  </a:cubicBezTo>
                  <a:cubicBezTo>
                    <a:pt x="5457" y="5260"/>
                    <a:pt x="5457" y="5260"/>
                    <a:pt x="5457" y="5260"/>
                  </a:cubicBezTo>
                  <a:cubicBezTo>
                    <a:pt x="5458" y="5257"/>
                    <a:pt x="5458" y="5253"/>
                    <a:pt x="5458" y="5250"/>
                  </a:cubicBezTo>
                  <a:cubicBezTo>
                    <a:pt x="6312" y="4732"/>
                    <a:pt x="6312" y="4732"/>
                    <a:pt x="6312" y="4732"/>
                  </a:cubicBezTo>
                  <a:cubicBezTo>
                    <a:pt x="6317" y="4735"/>
                    <a:pt x="6322" y="4737"/>
                    <a:pt x="6327" y="4740"/>
                  </a:cubicBezTo>
                  <a:cubicBezTo>
                    <a:pt x="6391" y="5436"/>
                    <a:pt x="6391" y="5436"/>
                    <a:pt x="6391" y="5436"/>
                  </a:cubicBezTo>
                  <a:cubicBezTo>
                    <a:pt x="6356" y="5469"/>
                    <a:pt x="6335" y="5516"/>
                    <a:pt x="6335" y="5565"/>
                  </a:cubicBezTo>
                  <a:cubicBezTo>
                    <a:pt x="6335" y="5584"/>
                    <a:pt x="6338" y="5604"/>
                    <a:pt x="6344" y="5622"/>
                  </a:cubicBezTo>
                  <a:close/>
                  <a:moveTo>
                    <a:pt x="6050" y="6115"/>
                  </a:moveTo>
                  <a:cubicBezTo>
                    <a:pt x="5996" y="6257"/>
                    <a:pt x="5996" y="6257"/>
                    <a:pt x="5996" y="6257"/>
                  </a:cubicBezTo>
                  <a:cubicBezTo>
                    <a:pt x="5965" y="6265"/>
                    <a:pt x="5936" y="6281"/>
                    <a:pt x="5914" y="6304"/>
                  </a:cubicBezTo>
                  <a:cubicBezTo>
                    <a:pt x="5679" y="6261"/>
                    <a:pt x="5679" y="6261"/>
                    <a:pt x="5679" y="6261"/>
                  </a:cubicBezTo>
                  <a:lnTo>
                    <a:pt x="6050" y="6115"/>
                  </a:lnTo>
                  <a:close/>
                  <a:moveTo>
                    <a:pt x="2461" y="3885"/>
                  </a:moveTo>
                  <a:cubicBezTo>
                    <a:pt x="2458" y="3899"/>
                    <a:pt x="2456" y="3913"/>
                    <a:pt x="2456" y="3928"/>
                  </a:cubicBezTo>
                  <a:cubicBezTo>
                    <a:pt x="2456" y="4007"/>
                    <a:pt x="2506" y="4074"/>
                    <a:pt x="2579" y="4098"/>
                  </a:cubicBezTo>
                  <a:cubicBezTo>
                    <a:pt x="3001" y="5305"/>
                    <a:pt x="3001" y="5305"/>
                    <a:pt x="3001" y="5305"/>
                  </a:cubicBezTo>
                  <a:cubicBezTo>
                    <a:pt x="2095" y="4618"/>
                    <a:pt x="2095" y="4618"/>
                    <a:pt x="2095" y="4618"/>
                  </a:cubicBezTo>
                  <a:cubicBezTo>
                    <a:pt x="1872" y="3123"/>
                    <a:pt x="1872" y="3123"/>
                    <a:pt x="1872" y="3123"/>
                  </a:cubicBezTo>
                  <a:lnTo>
                    <a:pt x="2461" y="3885"/>
                  </a:lnTo>
                  <a:close/>
                  <a:moveTo>
                    <a:pt x="1918" y="2700"/>
                  </a:moveTo>
                  <a:cubicBezTo>
                    <a:pt x="2822" y="1769"/>
                    <a:pt x="2822" y="1769"/>
                    <a:pt x="2822" y="1769"/>
                  </a:cubicBezTo>
                  <a:cubicBezTo>
                    <a:pt x="3241" y="2589"/>
                    <a:pt x="3241" y="2589"/>
                    <a:pt x="3241" y="2589"/>
                  </a:cubicBezTo>
                  <a:cubicBezTo>
                    <a:pt x="3224" y="2617"/>
                    <a:pt x="3215" y="2649"/>
                    <a:pt x="3215" y="2682"/>
                  </a:cubicBezTo>
                  <a:cubicBezTo>
                    <a:pt x="3215" y="2710"/>
                    <a:pt x="3222" y="2738"/>
                    <a:pt x="3235" y="2763"/>
                  </a:cubicBezTo>
                  <a:cubicBezTo>
                    <a:pt x="2616" y="3751"/>
                    <a:pt x="2616" y="3751"/>
                    <a:pt x="2616" y="3751"/>
                  </a:cubicBezTo>
                  <a:cubicBezTo>
                    <a:pt x="2611" y="3751"/>
                    <a:pt x="2606" y="3752"/>
                    <a:pt x="2601" y="3753"/>
                  </a:cubicBezTo>
                  <a:cubicBezTo>
                    <a:pt x="1914" y="2864"/>
                    <a:pt x="1914" y="2864"/>
                    <a:pt x="1914" y="2864"/>
                  </a:cubicBezTo>
                  <a:cubicBezTo>
                    <a:pt x="1928" y="2838"/>
                    <a:pt x="1936" y="2808"/>
                    <a:pt x="1936" y="2778"/>
                  </a:cubicBezTo>
                  <a:cubicBezTo>
                    <a:pt x="1936" y="2751"/>
                    <a:pt x="1930" y="2724"/>
                    <a:pt x="1918" y="2700"/>
                  </a:cubicBezTo>
                  <a:close/>
                  <a:moveTo>
                    <a:pt x="3203" y="1623"/>
                  </a:moveTo>
                  <a:cubicBezTo>
                    <a:pt x="4011" y="1534"/>
                    <a:pt x="4011" y="1534"/>
                    <a:pt x="4011" y="1534"/>
                  </a:cubicBezTo>
                  <a:cubicBezTo>
                    <a:pt x="4186" y="2041"/>
                    <a:pt x="4186" y="2041"/>
                    <a:pt x="4186" y="2041"/>
                  </a:cubicBezTo>
                  <a:lnTo>
                    <a:pt x="3203" y="1623"/>
                  </a:lnTo>
                  <a:close/>
                  <a:moveTo>
                    <a:pt x="5236" y="3205"/>
                  </a:moveTo>
                  <a:cubicBezTo>
                    <a:pt x="5772" y="1579"/>
                    <a:pt x="5772" y="1579"/>
                    <a:pt x="5772" y="1579"/>
                  </a:cubicBezTo>
                  <a:cubicBezTo>
                    <a:pt x="6486" y="3160"/>
                    <a:pt x="6486" y="3160"/>
                    <a:pt x="6486" y="3160"/>
                  </a:cubicBezTo>
                  <a:cubicBezTo>
                    <a:pt x="5266" y="3241"/>
                    <a:pt x="5266" y="3241"/>
                    <a:pt x="5266" y="3241"/>
                  </a:cubicBezTo>
                  <a:cubicBezTo>
                    <a:pt x="5258" y="3228"/>
                    <a:pt x="5248" y="3215"/>
                    <a:pt x="5236" y="3205"/>
                  </a:cubicBezTo>
                  <a:close/>
                  <a:moveTo>
                    <a:pt x="6241" y="4515"/>
                  </a:moveTo>
                  <a:cubicBezTo>
                    <a:pt x="6235" y="4528"/>
                    <a:pt x="6232" y="4543"/>
                    <a:pt x="6230" y="4557"/>
                  </a:cubicBezTo>
                  <a:cubicBezTo>
                    <a:pt x="5370" y="5079"/>
                    <a:pt x="5370" y="5079"/>
                    <a:pt x="5370" y="5079"/>
                  </a:cubicBezTo>
                  <a:cubicBezTo>
                    <a:pt x="5365" y="5076"/>
                    <a:pt x="5360" y="5073"/>
                    <a:pt x="5355" y="5071"/>
                  </a:cubicBezTo>
                  <a:cubicBezTo>
                    <a:pt x="5187" y="3545"/>
                    <a:pt x="5187" y="3545"/>
                    <a:pt x="5187" y="3545"/>
                  </a:cubicBezTo>
                  <a:lnTo>
                    <a:pt x="6241" y="4515"/>
                  </a:lnTo>
                  <a:close/>
                  <a:moveTo>
                    <a:pt x="3480" y="2526"/>
                  </a:moveTo>
                  <a:cubicBezTo>
                    <a:pt x="3459" y="2514"/>
                    <a:pt x="3436" y="2507"/>
                    <a:pt x="3413" y="2505"/>
                  </a:cubicBezTo>
                  <a:cubicBezTo>
                    <a:pt x="3032" y="1758"/>
                    <a:pt x="3032" y="1758"/>
                    <a:pt x="3032" y="1758"/>
                  </a:cubicBezTo>
                  <a:cubicBezTo>
                    <a:pt x="4066" y="2199"/>
                    <a:pt x="4066" y="2199"/>
                    <a:pt x="4066" y="2199"/>
                  </a:cubicBezTo>
                  <a:lnTo>
                    <a:pt x="3480" y="2526"/>
                  </a:lnTo>
                  <a:close/>
                  <a:moveTo>
                    <a:pt x="3400" y="2861"/>
                  </a:moveTo>
                  <a:cubicBezTo>
                    <a:pt x="3402" y="2861"/>
                    <a:pt x="3404" y="2861"/>
                    <a:pt x="3405" y="2861"/>
                  </a:cubicBezTo>
                  <a:cubicBezTo>
                    <a:pt x="4319" y="4064"/>
                    <a:pt x="4319" y="4064"/>
                    <a:pt x="4319" y="4064"/>
                  </a:cubicBezTo>
                  <a:cubicBezTo>
                    <a:pt x="2796" y="3851"/>
                    <a:pt x="2796" y="3851"/>
                    <a:pt x="2796" y="3851"/>
                  </a:cubicBezTo>
                  <a:cubicBezTo>
                    <a:pt x="2794" y="3846"/>
                    <a:pt x="2791" y="3841"/>
                    <a:pt x="2788" y="3837"/>
                  </a:cubicBezTo>
                  <a:lnTo>
                    <a:pt x="3400" y="2861"/>
                  </a:lnTo>
                  <a:close/>
                  <a:moveTo>
                    <a:pt x="4486" y="2183"/>
                  </a:moveTo>
                  <a:cubicBezTo>
                    <a:pt x="4486" y="2182"/>
                    <a:pt x="4486" y="2181"/>
                    <a:pt x="4486" y="2179"/>
                  </a:cubicBezTo>
                  <a:cubicBezTo>
                    <a:pt x="5592" y="1512"/>
                    <a:pt x="5592" y="1512"/>
                    <a:pt x="5592" y="1512"/>
                  </a:cubicBezTo>
                  <a:cubicBezTo>
                    <a:pt x="5053" y="3149"/>
                    <a:pt x="5053" y="3149"/>
                    <a:pt x="5053" y="3149"/>
                  </a:cubicBezTo>
                  <a:cubicBezTo>
                    <a:pt x="4460" y="2278"/>
                    <a:pt x="4460" y="2278"/>
                    <a:pt x="4460" y="2278"/>
                  </a:cubicBezTo>
                  <a:cubicBezTo>
                    <a:pt x="4477" y="2250"/>
                    <a:pt x="4486" y="2218"/>
                    <a:pt x="4486" y="2184"/>
                  </a:cubicBezTo>
                  <a:cubicBezTo>
                    <a:pt x="4486" y="2184"/>
                    <a:pt x="4486" y="2184"/>
                    <a:pt x="4486" y="2184"/>
                  </a:cubicBezTo>
                  <a:lnTo>
                    <a:pt x="4486" y="2183"/>
                  </a:lnTo>
                  <a:close/>
                  <a:moveTo>
                    <a:pt x="3572" y="2694"/>
                  </a:moveTo>
                  <a:cubicBezTo>
                    <a:pt x="4214" y="2337"/>
                    <a:pt x="4214" y="2337"/>
                    <a:pt x="4214" y="2337"/>
                  </a:cubicBezTo>
                  <a:cubicBezTo>
                    <a:pt x="4235" y="2350"/>
                    <a:pt x="4259" y="2358"/>
                    <a:pt x="4284" y="2361"/>
                  </a:cubicBezTo>
                  <a:cubicBezTo>
                    <a:pt x="4936" y="3319"/>
                    <a:pt x="4936" y="3319"/>
                    <a:pt x="4936" y="3319"/>
                  </a:cubicBezTo>
                  <a:cubicBezTo>
                    <a:pt x="4936" y="3324"/>
                    <a:pt x="4935" y="3330"/>
                    <a:pt x="4935" y="3335"/>
                  </a:cubicBezTo>
                  <a:cubicBezTo>
                    <a:pt x="4935" y="3342"/>
                    <a:pt x="4936" y="3349"/>
                    <a:pt x="4937" y="3357"/>
                  </a:cubicBezTo>
                  <a:cubicBezTo>
                    <a:pt x="4513" y="4002"/>
                    <a:pt x="4513" y="4002"/>
                    <a:pt x="4513" y="4002"/>
                  </a:cubicBezTo>
                  <a:cubicBezTo>
                    <a:pt x="3560" y="2748"/>
                    <a:pt x="3560" y="2748"/>
                    <a:pt x="3560" y="2748"/>
                  </a:cubicBezTo>
                  <a:cubicBezTo>
                    <a:pt x="3567" y="2731"/>
                    <a:pt x="3571" y="2713"/>
                    <a:pt x="3572" y="2694"/>
                  </a:cubicBezTo>
                  <a:close/>
                  <a:moveTo>
                    <a:pt x="4683" y="4092"/>
                  </a:moveTo>
                  <a:cubicBezTo>
                    <a:pt x="5001" y="3607"/>
                    <a:pt x="5001" y="3607"/>
                    <a:pt x="5001" y="3607"/>
                  </a:cubicBezTo>
                  <a:cubicBezTo>
                    <a:pt x="5143" y="4896"/>
                    <a:pt x="5143" y="4896"/>
                    <a:pt x="5143" y="4896"/>
                  </a:cubicBezTo>
                  <a:cubicBezTo>
                    <a:pt x="4698" y="4257"/>
                    <a:pt x="4698" y="4257"/>
                    <a:pt x="4698" y="4257"/>
                  </a:cubicBezTo>
                  <a:cubicBezTo>
                    <a:pt x="4707" y="4236"/>
                    <a:pt x="4711" y="4213"/>
                    <a:pt x="4711" y="4189"/>
                  </a:cubicBezTo>
                  <a:cubicBezTo>
                    <a:pt x="4712" y="4154"/>
                    <a:pt x="4702" y="4121"/>
                    <a:pt x="4683" y="4092"/>
                  </a:cubicBezTo>
                  <a:close/>
                  <a:moveTo>
                    <a:pt x="5343" y="3428"/>
                  </a:moveTo>
                  <a:cubicBezTo>
                    <a:pt x="6487" y="3352"/>
                    <a:pt x="6487" y="3352"/>
                    <a:pt x="6487" y="3352"/>
                  </a:cubicBezTo>
                  <a:cubicBezTo>
                    <a:pt x="6332" y="4339"/>
                    <a:pt x="6332" y="4339"/>
                    <a:pt x="6332" y="4339"/>
                  </a:cubicBezTo>
                  <a:lnTo>
                    <a:pt x="5343" y="3428"/>
                  </a:lnTo>
                  <a:close/>
                  <a:moveTo>
                    <a:pt x="4206" y="1513"/>
                  </a:moveTo>
                  <a:cubicBezTo>
                    <a:pt x="5446" y="1377"/>
                    <a:pt x="5446" y="1377"/>
                    <a:pt x="5446" y="1377"/>
                  </a:cubicBezTo>
                  <a:cubicBezTo>
                    <a:pt x="4380" y="2019"/>
                    <a:pt x="4380" y="2019"/>
                    <a:pt x="4380" y="2019"/>
                  </a:cubicBezTo>
                  <a:lnTo>
                    <a:pt x="4206" y="1513"/>
                  </a:lnTo>
                  <a:close/>
                  <a:moveTo>
                    <a:pt x="2878" y="1377"/>
                  </a:moveTo>
                  <a:cubicBezTo>
                    <a:pt x="2872" y="1377"/>
                    <a:pt x="2866" y="1376"/>
                    <a:pt x="2860" y="1376"/>
                  </a:cubicBezTo>
                  <a:cubicBezTo>
                    <a:pt x="2805" y="1376"/>
                    <a:pt x="2754" y="1401"/>
                    <a:pt x="2720" y="1443"/>
                  </a:cubicBezTo>
                  <a:cubicBezTo>
                    <a:pt x="1648" y="1253"/>
                    <a:pt x="1648" y="1253"/>
                    <a:pt x="1648" y="1253"/>
                  </a:cubicBezTo>
                  <a:cubicBezTo>
                    <a:pt x="3514" y="392"/>
                    <a:pt x="3514" y="392"/>
                    <a:pt x="3514" y="392"/>
                  </a:cubicBezTo>
                  <a:lnTo>
                    <a:pt x="2878" y="1377"/>
                  </a:lnTo>
                  <a:close/>
                  <a:moveTo>
                    <a:pt x="1766" y="2581"/>
                  </a:moveTo>
                  <a:cubicBezTo>
                    <a:pt x="1762" y="2561"/>
                    <a:pt x="1758" y="2539"/>
                    <a:pt x="1753" y="2513"/>
                  </a:cubicBezTo>
                  <a:cubicBezTo>
                    <a:pt x="1725" y="2374"/>
                    <a:pt x="1687" y="2187"/>
                    <a:pt x="1646" y="1989"/>
                  </a:cubicBezTo>
                  <a:cubicBezTo>
                    <a:pt x="1600" y="1759"/>
                    <a:pt x="1560" y="1566"/>
                    <a:pt x="1531" y="1428"/>
                  </a:cubicBezTo>
                  <a:cubicBezTo>
                    <a:pt x="1531" y="1428"/>
                    <a:pt x="1531" y="1427"/>
                    <a:pt x="1532" y="1427"/>
                  </a:cubicBezTo>
                  <a:cubicBezTo>
                    <a:pt x="2687" y="1632"/>
                    <a:pt x="2687" y="1632"/>
                    <a:pt x="2687" y="1632"/>
                  </a:cubicBezTo>
                  <a:lnTo>
                    <a:pt x="1766" y="2581"/>
                  </a:lnTo>
                  <a:close/>
                  <a:moveTo>
                    <a:pt x="1529" y="2928"/>
                  </a:moveTo>
                  <a:cubicBezTo>
                    <a:pt x="1109" y="3845"/>
                    <a:pt x="1109" y="3845"/>
                    <a:pt x="1109" y="3845"/>
                  </a:cubicBezTo>
                  <a:cubicBezTo>
                    <a:pt x="1099" y="3849"/>
                    <a:pt x="1089" y="3855"/>
                    <a:pt x="1080" y="3861"/>
                  </a:cubicBezTo>
                  <a:cubicBezTo>
                    <a:pt x="399" y="3525"/>
                    <a:pt x="399" y="3525"/>
                    <a:pt x="399" y="3525"/>
                  </a:cubicBezTo>
                  <a:lnTo>
                    <a:pt x="1529" y="2928"/>
                  </a:lnTo>
                  <a:close/>
                  <a:moveTo>
                    <a:pt x="1349" y="4053"/>
                  </a:moveTo>
                  <a:cubicBezTo>
                    <a:pt x="1352" y="4040"/>
                    <a:pt x="1354" y="4026"/>
                    <a:pt x="1354" y="4011"/>
                  </a:cubicBezTo>
                  <a:cubicBezTo>
                    <a:pt x="1354" y="4011"/>
                    <a:pt x="1354" y="4011"/>
                    <a:pt x="1354" y="4011"/>
                  </a:cubicBezTo>
                  <a:cubicBezTo>
                    <a:pt x="1354" y="3962"/>
                    <a:pt x="1335" y="3917"/>
                    <a:pt x="1302" y="3884"/>
                  </a:cubicBezTo>
                  <a:cubicBezTo>
                    <a:pt x="1672" y="3077"/>
                    <a:pt x="1672" y="3077"/>
                    <a:pt x="1672" y="3077"/>
                  </a:cubicBezTo>
                  <a:cubicBezTo>
                    <a:pt x="1877" y="4453"/>
                    <a:pt x="1877" y="4453"/>
                    <a:pt x="1877" y="4453"/>
                  </a:cubicBezTo>
                  <a:lnTo>
                    <a:pt x="1349" y="4053"/>
                  </a:lnTo>
                  <a:close/>
                  <a:moveTo>
                    <a:pt x="1191" y="4189"/>
                  </a:moveTo>
                  <a:cubicBezTo>
                    <a:pt x="1197" y="4189"/>
                    <a:pt x="1202" y="4188"/>
                    <a:pt x="1208" y="4187"/>
                  </a:cubicBezTo>
                  <a:cubicBezTo>
                    <a:pt x="1917" y="4724"/>
                    <a:pt x="1917" y="4724"/>
                    <a:pt x="1917" y="4724"/>
                  </a:cubicBezTo>
                  <a:cubicBezTo>
                    <a:pt x="1974" y="5102"/>
                    <a:pt x="1974" y="5102"/>
                    <a:pt x="1974" y="5102"/>
                  </a:cubicBezTo>
                  <a:cubicBezTo>
                    <a:pt x="907" y="4859"/>
                    <a:pt x="907" y="4859"/>
                    <a:pt x="907" y="4859"/>
                  </a:cubicBezTo>
                  <a:cubicBezTo>
                    <a:pt x="901" y="4840"/>
                    <a:pt x="892" y="4822"/>
                    <a:pt x="880" y="4805"/>
                  </a:cubicBezTo>
                  <a:lnTo>
                    <a:pt x="1191" y="4189"/>
                  </a:lnTo>
                  <a:close/>
                  <a:moveTo>
                    <a:pt x="4574" y="4414"/>
                  </a:moveTo>
                  <a:cubicBezTo>
                    <a:pt x="5068" y="5124"/>
                    <a:pt x="5068" y="5124"/>
                    <a:pt x="5068" y="5124"/>
                  </a:cubicBezTo>
                  <a:cubicBezTo>
                    <a:pt x="4540" y="5144"/>
                    <a:pt x="4540" y="5144"/>
                    <a:pt x="4540" y="5144"/>
                  </a:cubicBezTo>
                  <a:cubicBezTo>
                    <a:pt x="4524" y="5111"/>
                    <a:pt x="4499" y="5084"/>
                    <a:pt x="4467" y="5066"/>
                  </a:cubicBezTo>
                  <a:lnTo>
                    <a:pt x="4574" y="4414"/>
                  </a:lnTo>
                  <a:close/>
                  <a:moveTo>
                    <a:pt x="6002" y="5928"/>
                  </a:moveTo>
                  <a:cubicBezTo>
                    <a:pt x="5508" y="6123"/>
                    <a:pt x="5508" y="6123"/>
                    <a:pt x="5508" y="6123"/>
                  </a:cubicBezTo>
                  <a:cubicBezTo>
                    <a:pt x="5492" y="6111"/>
                    <a:pt x="5474" y="6101"/>
                    <a:pt x="5455" y="6095"/>
                  </a:cubicBezTo>
                  <a:cubicBezTo>
                    <a:pt x="5414" y="5470"/>
                    <a:pt x="5414" y="5470"/>
                    <a:pt x="5414" y="5470"/>
                  </a:cubicBezTo>
                  <a:lnTo>
                    <a:pt x="6002" y="5928"/>
                  </a:lnTo>
                  <a:close/>
                  <a:moveTo>
                    <a:pt x="6212" y="6384"/>
                  </a:moveTo>
                  <a:cubicBezTo>
                    <a:pt x="6206" y="6360"/>
                    <a:pt x="6194" y="6338"/>
                    <a:pt x="6178" y="6318"/>
                  </a:cubicBezTo>
                  <a:cubicBezTo>
                    <a:pt x="6226" y="6192"/>
                    <a:pt x="6226" y="6192"/>
                    <a:pt x="6226" y="6192"/>
                  </a:cubicBezTo>
                  <a:cubicBezTo>
                    <a:pt x="6339" y="6431"/>
                    <a:pt x="6339" y="6431"/>
                    <a:pt x="6339" y="6431"/>
                  </a:cubicBezTo>
                  <a:lnTo>
                    <a:pt x="6212" y="6384"/>
                  </a:lnTo>
                  <a:close/>
                  <a:moveTo>
                    <a:pt x="7211" y="2144"/>
                  </a:moveTo>
                  <a:cubicBezTo>
                    <a:pt x="7453" y="1510"/>
                    <a:pt x="7453" y="1510"/>
                    <a:pt x="7453" y="1510"/>
                  </a:cubicBezTo>
                  <a:cubicBezTo>
                    <a:pt x="8186" y="2793"/>
                    <a:pt x="8186" y="2793"/>
                    <a:pt x="8186" y="2793"/>
                  </a:cubicBezTo>
                  <a:lnTo>
                    <a:pt x="7211" y="2144"/>
                  </a:lnTo>
                  <a:close/>
                  <a:moveTo>
                    <a:pt x="4143" y="1327"/>
                  </a:moveTo>
                  <a:cubicBezTo>
                    <a:pt x="3844" y="458"/>
                    <a:pt x="3844" y="458"/>
                    <a:pt x="3844" y="458"/>
                  </a:cubicBezTo>
                  <a:cubicBezTo>
                    <a:pt x="5357" y="1193"/>
                    <a:pt x="5357" y="1193"/>
                    <a:pt x="5357" y="1193"/>
                  </a:cubicBezTo>
                  <a:lnTo>
                    <a:pt x="4143" y="1327"/>
                  </a:lnTo>
                  <a:close/>
                  <a:moveTo>
                    <a:pt x="693" y="2129"/>
                  </a:moveTo>
                  <a:cubicBezTo>
                    <a:pt x="773" y="2044"/>
                    <a:pt x="773" y="2044"/>
                    <a:pt x="773" y="2044"/>
                  </a:cubicBezTo>
                  <a:cubicBezTo>
                    <a:pt x="1350" y="1498"/>
                    <a:pt x="1350" y="1498"/>
                    <a:pt x="1350" y="1498"/>
                  </a:cubicBezTo>
                  <a:cubicBezTo>
                    <a:pt x="1375" y="1619"/>
                    <a:pt x="1412" y="1798"/>
                    <a:pt x="1459" y="2028"/>
                  </a:cubicBezTo>
                  <a:cubicBezTo>
                    <a:pt x="1504" y="2249"/>
                    <a:pt x="1539" y="2425"/>
                    <a:pt x="1564" y="2551"/>
                  </a:cubicBezTo>
                  <a:cubicBezTo>
                    <a:pt x="1565" y="2555"/>
                    <a:pt x="1566" y="2559"/>
                    <a:pt x="1566" y="2562"/>
                  </a:cubicBezTo>
                  <a:cubicBezTo>
                    <a:pt x="693" y="2129"/>
                    <a:pt x="693" y="2129"/>
                    <a:pt x="693" y="2129"/>
                  </a:cubicBezTo>
                  <a:close/>
                  <a:moveTo>
                    <a:pt x="4373" y="4452"/>
                  </a:moveTo>
                  <a:cubicBezTo>
                    <a:pt x="4271" y="5078"/>
                    <a:pt x="4271" y="5078"/>
                    <a:pt x="4271" y="5078"/>
                  </a:cubicBezTo>
                  <a:cubicBezTo>
                    <a:pt x="4262" y="5085"/>
                    <a:pt x="4253" y="5093"/>
                    <a:pt x="4246" y="5101"/>
                  </a:cubicBezTo>
                  <a:cubicBezTo>
                    <a:pt x="3882" y="4978"/>
                    <a:pt x="3882" y="4978"/>
                    <a:pt x="3882" y="4978"/>
                  </a:cubicBezTo>
                  <a:lnTo>
                    <a:pt x="4373" y="4452"/>
                  </a:lnTo>
                  <a:close/>
                  <a:moveTo>
                    <a:pt x="5871" y="6491"/>
                  </a:moveTo>
                  <a:cubicBezTo>
                    <a:pt x="5880" y="6515"/>
                    <a:pt x="5893" y="6537"/>
                    <a:pt x="5911" y="6556"/>
                  </a:cubicBezTo>
                  <a:cubicBezTo>
                    <a:pt x="5903" y="6617"/>
                    <a:pt x="5903" y="6617"/>
                    <a:pt x="5903" y="6617"/>
                  </a:cubicBezTo>
                  <a:cubicBezTo>
                    <a:pt x="5729" y="6465"/>
                    <a:pt x="5729" y="6465"/>
                    <a:pt x="5729" y="6465"/>
                  </a:cubicBezTo>
                  <a:lnTo>
                    <a:pt x="5871" y="6491"/>
                  </a:lnTo>
                  <a:close/>
                  <a:moveTo>
                    <a:pt x="7466" y="5167"/>
                  </a:moveTo>
                  <a:cubicBezTo>
                    <a:pt x="7285" y="5455"/>
                    <a:pt x="7285" y="5455"/>
                    <a:pt x="7285" y="5455"/>
                  </a:cubicBezTo>
                  <a:cubicBezTo>
                    <a:pt x="7266" y="5449"/>
                    <a:pt x="7246" y="5445"/>
                    <a:pt x="7226" y="5445"/>
                  </a:cubicBezTo>
                  <a:cubicBezTo>
                    <a:pt x="6711" y="4768"/>
                    <a:pt x="6711" y="4768"/>
                    <a:pt x="6711" y="4768"/>
                  </a:cubicBezTo>
                  <a:cubicBezTo>
                    <a:pt x="7431" y="5095"/>
                    <a:pt x="7431" y="5095"/>
                    <a:pt x="7431" y="5095"/>
                  </a:cubicBezTo>
                  <a:cubicBezTo>
                    <a:pt x="7437" y="5122"/>
                    <a:pt x="7450" y="5147"/>
                    <a:pt x="7466" y="5167"/>
                  </a:cubicBezTo>
                  <a:close/>
                  <a:moveTo>
                    <a:pt x="7782" y="4429"/>
                  </a:moveTo>
                  <a:cubicBezTo>
                    <a:pt x="7752" y="4504"/>
                    <a:pt x="7752" y="4504"/>
                    <a:pt x="7752" y="4504"/>
                  </a:cubicBezTo>
                  <a:cubicBezTo>
                    <a:pt x="7705" y="4441"/>
                    <a:pt x="7705" y="4441"/>
                    <a:pt x="7705" y="4441"/>
                  </a:cubicBezTo>
                  <a:lnTo>
                    <a:pt x="7782" y="4429"/>
                  </a:lnTo>
                  <a:close/>
                  <a:moveTo>
                    <a:pt x="7046" y="5525"/>
                  </a:moveTo>
                  <a:cubicBezTo>
                    <a:pt x="6679" y="5497"/>
                    <a:pt x="6679" y="5497"/>
                    <a:pt x="6679" y="5497"/>
                  </a:cubicBezTo>
                  <a:cubicBezTo>
                    <a:pt x="6661" y="5453"/>
                    <a:pt x="6624" y="5417"/>
                    <a:pt x="6579" y="5399"/>
                  </a:cubicBezTo>
                  <a:cubicBezTo>
                    <a:pt x="6529" y="4845"/>
                    <a:pt x="6529" y="4845"/>
                    <a:pt x="6529" y="4845"/>
                  </a:cubicBezTo>
                  <a:lnTo>
                    <a:pt x="7046" y="55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grpSp>
      <p:pic>
        <p:nvPicPr>
          <p:cNvPr id="34" name="Picture 4" descr="https://pjreddie.com/media/image/yologo_2.png">
            <a:extLst>
              <a:ext uri="{FF2B5EF4-FFF2-40B4-BE49-F238E27FC236}">
                <a16:creationId xmlns:a16="http://schemas.microsoft.com/office/drawing/2014/main" id="{71D8F637-99B5-4408-9363-2FD85978B89D}"/>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9613683" y="3488031"/>
            <a:ext cx="1102125" cy="585217"/>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6" descr="Kaggle">
            <a:extLst>
              <a:ext uri="{FF2B5EF4-FFF2-40B4-BE49-F238E27FC236}">
                <a16:creationId xmlns:a16="http://schemas.microsoft.com/office/drawing/2014/main" id="{50B0CA4A-2059-41F2-9103-884B87DDA0F4}"/>
              </a:ext>
            </a:extLst>
          </p:cNvPr>
          <p:cNvPicPr>
            <a:picLocks noChangeAspect="1" noChangeArrowheads="1"/>
          </p:cNvPicPr>
          <p:nvPr/>
        </p:nvPicPr>
        <p:blipFill>
          <a:blip r:embed="rId4">
            <a:biLevel thresh="25000"/>
            <a:extLst>
              <a:ext uri="{BEBA8EAE-BF5A-486C-A8C5-ECC9F3942E4B}">
                <a14:imgProps xmlns:a14="http://schemas.microsoft.com/office/drawing/2010/main">
                  <a14:imgLayer r:embed="rId5">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9691283" y="4856954"/>
            <a:ext cx="946924" cy="339314"/>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2" descr="Resultado de imagen de keras gray icon">
            <a:extLst>
              <a:ext uri="{FF2B5EF4-FFF2-40B4-BE49-F238E27FC236}">
                <a16:creationId xmlns:a16="http://schemas.microsoft.com/office/drawing/2014/main" id="{9798D77B-35E0-4C34-8D55-28B5EA63EA67}"/>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3799669" y="3392245"/>
            <a:ext cx="650263" cy="650263"/>
          </a:xfrm>
          <a:prstGeom prst="rect">
            <a:avLst/>
          </a:prstGeom>
          <a:noFill/>
          <a:extLst>
            <a:ext uri="{909E8E84-426E-40DD-AFC4-6F175D3DCCD1}">
              <a14:hiddenFill xmlns:a14="http://schemas.microsoft.com/office/drawing/2010/main">
                <a:solidFill>
                  <a:srgbClr val="FFFFFF"/>
                </a:solidFill>
              </a14:hiddenFill>
            </a:ext>
          </a:extLst>
        </p:spPr>
      </p:pic>
      <p:sp>
        <p:nvSpPr>
          <p:cNvPr id="38" name="Freeform 124">
            <a:extLst>
              <a:ext uri="{FF2B5EF4-FFF2-40B4-BE49-F238E27FC236}">
                <a16:creationId xmlns:a16="http://schemas.microsoft.com/office/drawing/2014/main" id="{F2AA9DD3-7D24-4FB9-921E-A6EF5FFFC2C2}"/>
              </a:ext>
            </a:extLst>
          </p:cNvPr>
          <p:cNvSpPr>
            <a:spLocks/>
          </p:cNvSpPr>
          <p:nvPr/>
        </p:nvSpPr>
        <p:spPr bwMode="auto">
          <a:xfrm>
            <a:off x="7825436" y="3683902"/>
            <a:ext cx="572135" cy="331764"/>
          </a:xfrm>
          <a:custGeom>
            <a:avLst/>
            <a:gdLst>
              <a:gd name="T0" fmla="*/ 452 w 3350"/>
              <a:gd name="T1" fmla="*/ 1935 h 1938"/>
              <a:gd name="T2" fmla="*/ 137 w 3350"/>
              <a:gd name="T3" fmla="*/ 1786 h 1938"/>
              <a:gd name="T4" fmla="*/ 0 w 3350"/>
              <a:gd name="T5" fmla="*/ 1446 h 1938"/>
              <a:gd name="T6" fmla="*/ 468 w 3350"/>
              <a:gd name="T7" fmla="*/ 958 h 1938"/>
              <a:gd name="T8" fmla="*/ 527 w 3350"/>
              <a:gd name="T9" fmla="*/ 911 h 1938"/>
              <a:gd name="T10" fmla="*/ 535 w 3350"/>
              <a:gd name="T11" fmla="*/ 884 h 1938"/>
              <a:gd name="T12" fmla="*/ 745 w 3350"/>
              <a:gd name="T13" fmla="*/ 884 h 1938"/>
              <a:gd name="T14" fmla="*/ 810 w 3350"/>
              <a:gd name="T15" fmla="*/ 819 h 1938"/>
              <a:gd name="T16" fmla="*/ 745 w 3350"/>
              <a:gd name="T17" fmla="*/ 754 h 1938"/>
              <a:gd name="T18" fmla="*/ 520 w 3350"/>
              <a:gd name="T19" fmla="*/ 754 h 1938"/>
              <a:gd name="T20" fmla="*/ 522 w 3350"/>
              <a:gd name="T21" fmla="*/ 714 h 1938"/>
              <a:gd name="T22" fmla="*/ 560 w 3350"/>
              <a:gd name="T23" fmla="*/ 523 h 1938"/>
              <a:gd name="T24" fmla="*/ 568 w 3350"/>
              <a:gd name="T25" fmla="*/ 498 h 1938"/>
              <a:gd name="T26" fmla="*/ 1044 w 3350"/>
              <a:gd name="T27" fmla="*/ 498 h 1938"/>
              <a:gd name="T28" fmla="*/ 1109 w 3350"/>
              <a:gd name="T29" fmla="*/ 433 h 1938"/>
              <a:gd name="T30" fmla="*/ 1044 w 3350"/>
              <a:gd name="T31" fmla="*/ 368 h 1938"/>
              <a:gd name="T32" fmla="*/ 627 w 3350"/>
              <a:gd name="T33" fmla="*/ 368 h 1938"/>
              <a:gd name="T34" fmla="*/ 672 w 3350"/>
              <a:gd name="T35" fmla="*/ 308 h 1938"/>
              <a:gd name="T36" fmla="*/ 1048 w 3350"/>
              <a:gd name="T37" fmla="*/ 38 h 1938"/>
              <a:gd name="T38" fmla="*/ 1290 w 3350"/>
              <a:gd name="T39" fmla="*/ 0 h 1938"/>
              <a:gd name="T40" fmla="*/ 1717 w 3350"/>
              <a:gd name="T41" fmla="*/ 130 h 1938"/>
              <a:gd name="T42" fmla="*/ 2006 w 3350"/>
              <a:gd name="T43" fmla="*/ 493 h 1938"/>
              <a:gd name="T44" fmla="*/ 2066 w 3350"/>
              <a:gd name="T45" fmla="*/ 535 h 1938"/>
              <a:gd name="T46" fmla="*/ 2102 w 3350"/>
              <a:gd name="T47" fmla="*/ 525 h 1938"/>
              <a:gd name="T48" fmla="*/ 2361 w 3350"/>
              <a:gd name="T49" fmla="*/ 450 h 1938"/>
              <a:gd name="T50" fmla="*/ 2577 w 3350"/>
              <a:gd name="T51" fmla="*/ 501 h 1938"/>
              <a:gd name="T52" fmla="*/ 2847 w 3350"/>
              <a:gd name="T53" fmla="*/ 901 h 1938"/>
              <a:gd name="T54" fmla="*/ 2906 w 3350"/>
              <a:gd name="T55" fmla="*/ 960 h 1938"/>
              <a:gd name="T56" fmla="*/ 3350 w 3350"/>
              <a:gd name="T57" fmla="*/ 1448 h 1938"/>
              <a:gd name="T58" fmla="*/ 2860 w 3350"/>
              <a:gd name="T59" fmla="*/ 1938 h 1938"/>
              <a:gd name="T60" fmla="*/ 452 w 3350"/>
              <a:gd name="T61" fmla="*/ 1935 h 1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50" h="1938">
                <a:moveTo>
                  <a:pt x="452" y="1935"/>
                </a:moveTo>
                <a:cubicBezTo>
                  <a:pt x="332" y="1926"/>
                  <a:pt x="220" y="1873"/>
                  <a:pt x="137" y="1786"/>
                </a:cubicBezTo>
                <a:cubicBezTo>
                  <a:pt x="48" y="1695"/>
                  <a:pt x="0" y="1574"/>
                  <a:pt x="0" y="1446"/>
                </a:cubicBezTo>
                <a:cubicBezTo>
                  <a:pt x="0" y="1184"/>
                  <a:pt x="205" y="970"/>
                  <a:pt x="468" y="958"/>
                </a:cubicBezTo>
                <a:cubicBezTo>
                  <a:pt x="495" y="956"/>
                  <a:pt x="519" y="938"/>
                  <a:pt x="527" y="911"/>
                </a:cubicBezTo>
                <a:cubicBezTo>
                  <a:pt x="535" y="884"/>
                  <a:pt x="535" y="884"/>
                  <a:pt x="535" y="884"/>
                </a:cubicBezTo>
                <a:cubicBezTo>
                  <a:pt x="745" y="884"/>
                  <a:pt x="745" y="884"/>
                  <a:pt x="745" y="884"/>
                </a:cubicBezTo>
                <a:cubicBezTo>
                  <a:pt x="781" y="884"/>
                  <a:pt x="810" y="855"/>
                  <a:pt x="810" y="819"/>
                </a:cubicBezTo>
                <a:cubicBezTo>
                  <a:pt x="810" y="784"/>
                  <a:pt x="781" y="754"/>
                  <a:pt x="745" y="754"/>
                </a:cubicBezTo>
                <a:cubicBezTo>
                  <a:pt x="520" y="754"/>
                  <a:pt x="520" y="754"/>
                  <a:pt x="520" y="754"/>
                </a:cubicBezTo>
                <a:cubicBezTo>
                  <a:pt x="522" y="714"/>
                  <a:pt x="522" y="714"/>
                  <a:pt x="522" y="714"/>
                </a:cubicBezTo>
                <a:cubicBezTo>
                  <a:pt x="527" y="650"/>
                  <a:pt x="539" y="586"/>
                  <a:pt x="560" y="523"/>
                </a:cubicBezTo>
                <a:cubicBezTo>
                  <a:pt x="568" y="498"/>
                  <a:pt x="568" y="498"/>
                  <a:pt x="568" y="498"/>
                </a:cubicBezTo>
                <a:cubicBezTo>
                  <a:pt x="1044" y="498"/>
                  <a:pt x="1044" y="498"/>
                  <a:pt x="1044" y="498"/>
                </a:cubicBezTo>
                <a:cubicBezTo>
                  <a:pt x="1080" y="498"/>
                  <a:pt x="1109" y="469"/>
                  <a:pt x="1109" y="433"/>
                </a:cubicBezTo>
                <a:cubicBezTo>
                  <a:pt x="1109" y="397"/>
                  <a:pt x="1080" y="368"/>
                  <a:pt x="1044" y="368"/>
                </a:cubicBezTo>
                <a:cubicBezTo>
                  <a:pt x="627" y="368"/>
                  <a:pt x="627" y="368"/>
                  <a:pt x="627" y="368"/>
                </a:cubicBezTo>
                <a:cubicBezTo>
                  <a:pt x="672" y="308"/>
                  <a:pt x="672" y="308"/>
                  <a:pt x="672" y="308"/>
                </a:cubicBezTo>
                <a:cubicBezTo>
                  <a:pt x="766" y="181"/>
                  <a:pt x="896" y="88"/>
                  <a:pt x="1048" y="38"/>
                </a:cubicBezTo>
                <a:cubicBezTo>
                  <a:pt x="1127" y="12"/>
                  <a:pt x="1209" y="0"/>
                  <a:pt x="1290" y="0"/>
                </a:cubicBezTo>
                <a:cubicBezTo>
                  <a:pt x="1443" y="0"/>
                  <a:pt x="1591" y="45"/>
                  <a:pt x="1717" y="130"/>
                </a:cubicBezTo>
                <a:cubicBezTo>
                  <a:pt x="1846" y="218"/>
                  <a:pt x="1946" y="344"/>
                  <a:pt x="2006" y="493"/>
                </a:cubicBezTo>
                <a:cubicBezTo>
                  <a:pt x="2016" y="518"/>
                  <a:pt x="2040" y="535"/>
                  <a:pt x="2066" y="535"/>
                </a:cubicBezTo>
                <a:cubicBezTo>
                  <a:pt x="2077" y="535"/>
                  <a:pt x="2090" y="532"/>
                  <a:pt x="2102" y="525"/>
                </a:cubicBezTo>
                <a:cubicBezTo>
                  <a:pt x="2180" y="476"/>
                  <a:pt x="2270" y="450"/>
                  <a:pt x="2361" y="450"/>
                </a:cubicBezTo>
                <a:cubicBezTo>
                  <a:pt x="2436" y="450"/>
                  <a:pt x="2509" y="467"/>
                  <a:pt x="2577" y="501"/>
                </a:cubicBezTo>
                <a:cubicBezTo>
                  <a:pt x="2732" y="577"/>
                  <a:pt x="2834" y="727"/>
                  <a:pt x="2847" y="901"/>
                </a:cubicBezTo>
                <a:cubicBezTo>
                  <a:pt x="2850" y="933"/>
                  <a:pt x="2875" y="958"/>
                  <a:pt x="2906" y="960"/>
                </a:cubicBezTo>
                <a:cubicBezTo>
                  <a:pt x="3159" y="984"/>
                  <a:pt x="3350" y="1194"/>
                  <a:pt x="3350" y="1448"/>
                </a:cubicBezTo>
                <a:cubicBezTo>
                  <a:pt x="3350" y="1718"/>
                  <a:pt x="3131" y="1938"/>
                  <a:pt x="2860" y="1938"/>
                </a:cubicBezTo>
                <a:lnTo>
                  <a:pt x="452" y="1935"/>
                </a:lnTo>
                <a:close/>
              </a:path>
            </a:pathLst>
          </a:custGeom>
          <a:solidFill>
            <a:srgbClr val="8D8D8F"/>
          </a:solidFill>
          <a:ln>
            <a:noFill/>
          </a:ln>
        </p:spPr>
        <p:txBody>
          <a:bodyPr vert="horz" wrap="square" lIns="91440" tIns="45720" rIns="91440" bIns="45720" numCol="1" anchor="t" anchorCtr="0" compatLnSpc="1">
            <a:prstTxWarp prst="textNoShape">
              <a:avLst/>
            </a:prstTxWarp>
          </a:bodyPr>
          <a:lstStyle/>
          <a:p>
            <a:endParaRPr lang="es-ES"/>
          </a:p>
        </p:txBody>
      </p:sp>
    </p:spTree>
    <p:extLst>
      <p:ext uri="{BB962C8B-B14F-4D97-AF65-F5344CB8AC3E}">
        <p14:creationId xmlns:p14="http://schemas.microsoft.com/office/powerpoint/2010/main" val="21407002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Índice</a:t>
            </a:r>
          </a:p>
        </p:txBody>
      </p:sp>
      <p:sp>
        <p:nvSpPr>
          <p:cNvPr id="3" name="Marcador de número de diapositiva 2"/>
          <p:cNvSpPr>
            <a:spLocks noGrp="1"/>
          </p:cNvSpPr>
          <p:nvPr>
            <p:ph type="sldNum" sz="quarter" idx="32"/>
          </p:nvPr>
        </p:nvSpPr>
        <p:spPr/>
        <p:txBody>
          <a:bodyPr/>
          <a:lstStyle/>
          <a:p>
            <a:fld id="{26EFE37C-0B3C-4111-908B-41BEF97CB2BE}" type="slidenum">
              <a:rPr lang="es-ES" smtClean="0"/>
              <a:pPr/>
              <a:t>2</a:t>
            </a:fld>
            <a:endParaRPr lang="es-ES" dirty="0"/>
          </a:p>
        </p:txBody>
      </p:sp>
      <p:sp>
        <p:nvSpPr>
          <p:cNvPr id="4" name="Marcador de texto 3"/>
          <p:cNvSpPr>
            <a:spLocks noGrp="1"/>
          </p:cNvSpPr>
          <p:nvPr>
            <p:ph type="body" sz="quarter" idx="43"/>
          </p:nvPr>
        </p:nvSpPr>
        <p:spPr/>
        <p:txBody>
          <a:bodyPr/>
          <a:lstStyle/>
          <a:p>
            <a:pPr algn="ctr"/>
            <a:r>
              <a:rPr lang="es-ES" dirty="0"/>
              <a:t>Break </a:t>
            </a:r>
            <a:r>
              <a:rPr lang="es-ES" dirty="0" err="1"/>
              <a:t>into</a:t>
            </a:r>
            <a:r>
              <a:rPr lang="es-ES" dirty="0"/>
              <a:t> Deep </a:t>
            </a:r>
            <a:r>
              <a:rPr lang="es-ES" dirty="0" err="1"/>
              <a:t>learning</a:t>
            </a:r>
            <a:endParaRPr lang="es-ES" dirty="0"/>
          </a:p>
        </p:txBody>
      </p:sp>
      <p:sp>
        <p:nvSpPr>
          <p:cNvPr id="5" name="Marcador de texto 4"/>
          <p:cNvSpPr>
            <a:spLocks noGrp="1"/>
          </p:cNvSpPr>
          <p:nvPr>
            <p:ph type="body" sz="quarter" idx="44"/>
          </p:nvPr>
        </p:nvSpPr>
        <p:spPr/>
        <p:txBody>
          <a:bodyPr/>
          <a:lstStyle/>
          <a:p>
            <a:r>
              <a:rPr lang="es-ES" sz="1600" dirty="0"/>
              <a:t>Breve introducción</a:t>
            </a:r>
          </a:p>
          <a:p>
            <a:endParaRPr lang="es-ES" dirty="0"/>
          </a:p>
        </p:txBody>
      </p:sp>
      <p:sp>
        <p:nvSpPr>
          <p:cNvPr id="6" name="Marcador de texto 5"/>
          <p:cNvSpPr>
            <a:spLocks noGrp="1"/>
          </p:cNvSpPr>
          <p:nvPr>
            <p:ph type="body" sz="quarter" idx="46"/>
          </p:nvPr>
        </p:nvSpPr>
        <p:spPr/>
        <p:txBody>
          <a:bodyPr/>
          <a:lstStyle/>
          <a:p>
            <a:pPr algn="ctr"/>
            <a:r>
              <a:rPr lang="es-ES" dirty="0"/>
              <a:t>Redes </a:t>
            </a:r>
            <a:r>
              <a:rPr lang="es-ES" dirty="0" err="1"/>
              <a:t>Convolutivas</a:t>
            </a:r>
            <a:endParaRPr lang="es-ES" dirty="0"/>
          </a:p>
        </p:txBody>
      </p:sp>
      <p:sp>
        <p:nvSpPr>
          <p:cNvPr id="7" name="Marcador de texto 6"/>
          <p:cNvSpPr>
            <a:spLocks noGrp="1"/>
          </p:cNvSpPr>
          <p:nvPr>
            <p:ph type="body" sz="quarter" idx="47"/>
          </p:nvPr>
        </p:nvSpPr>
        <p:spPr/>
        <p:txBody>
          <a:bodyPr/>
          <a:lstStyle/>
          <a:p>
            <a:pPr algn="ctr"/>
            <a:r>
              <a:rPr lang="es-ES" dirty="0"/>
              <a:t>Redes neuronales profundas</a:t>
            </a:r>
          </a:p>
        </p:txBody>
      </p:sp>
      <p:sp>
        <p:nvSpPr>
          <p:cNvPr id="8" name="Marcador de texto 7"/>
          <p:cNvSpPr>
            <a:spLocks noGrp="1"/>
          </p:cNvSpPr>
          <p:nvPr>
            <p:ph type="body" sz="quarter" idx="48"/>
          </p:nvPr>
        </p:nvSpPr>
        <p:spPr/>
        <p:txBody>
          <a:bodyPr/>
          <a:lstStyle/>
          <a:p>
            <a:pPr algn="ctr"/>
            <a:r>
              <a:rPr lang="es-ES" dirty="0"/>
              <a:t>Consumiendo un servicio de IA</a:t>
            </a:r>
          </a:p>
        </p:txBody>
      </p:sp>
      <p:sp>
        <p:nvSpPr>
          <p:cNvPr id="9" name="Marcador de texto 8"/>
          <p:cNvSpPr>
            <a:spLocks noGrp="1"/>
          </p:cNvSpPr>
          <p:nvPr>
            <p:ph type="body" sz="quarter" idx="49"/>
          </p:nvPr>
        </p:nvSpPr>
        <p:spPr/>
        <p:txBody>
          <a:bodyPr/>
          <a:lstStyle/>
          <a:p>
            <a:pPr algn="ctr"/>
            <a:r>
              <a:rPr lang="es-ES" dirty="0"/>
              <a:t>Detección de imágenes usando</a:t>
            </a:r>
          </a:p>
        </p:txBody>
      </p:sp>
      <p:sp>
        <p:nvSpPr>
          <p:cNvPr id="10" name="Marcador de texto 9"/>
          <p:cNvSpPr>
            <a:spLocks noGrp="1"/>
          </p:cNvSpPr>
          <p:nvPr>
            <p:ph type="body" sz="quarter" idx="33"/>
          </p:nvPr>
        </p:nvSpPr>
        <p:spPr/>
        <p:txBody>
          <a:bodyPr>
            <a:normAutofit lnSpcReduction="10000"/>
          </a:bodyPr>
          <a:lstStyle/>
          <a:p>
            <a:r>
              <a:rPr lang="es-ES" sz="1600" dirty="0"/>
              <a:t>Un vistazo a </a:t>
            </a:r>
            <a:r>
              <a:rPr lang="es-ES" sz="1600" dirty="0" err="1"/>
              <a:t>Keras</a:t>
            </a:r>
            <a:r>
              <a:rPr lang="es-ES" sz="1600" dirty="0"/>
              <a:t> a través de ejercicios</a:t>
            </a:r>
            <a:endParaRPr lang="es-ES" dirty="0"/>
          </a:p>
          <a:p>
            <a:endParaRPr lang="es-ES" dirty="0"/>
          </a:p>
        </p:txBody>
      </p:sp>
      <p:sp>
        <p:nvSpPr>
          <p:cNvPr id="11" name="Marcador de texto 10"/>
          <p:cNvSpPr>
            <a:spLocks noGrp="1"/>
          </p:cNvSpPr>
          <p:nvPr>
            <p:ph type="body" sz="quarter" idx="36"/>
          </p:nvPr>
        </p:nvSpPr>
        <p:spPr/>
        <p:txBody>
          <a:bodyPr>
            <a:normAutofit lnSpcReduction="10000"/>
          </a:bodyPr>
          <a:lstStyle/>
          <a:p>
            <a:r>
              <a:rPr lang="es-ES" sz="1600" dirty="0" err="1"/>
              <a:t>Keras</a:t>
            </a:r>
            <a:r>
              <a:rPr lang="es-ES" sz="1600" dirty="0"/>
              <a:t>: Clasificación de imágenes</a:t>
            </a:r>
            <a:endParaRPr lang="es-ES" dirty="0"/>
          </a:p>
          <a:p>
            <a:endParaRPr lang="es-ES" dirty="0"/>
          </a:p>
        </p:txBody>
      </p:sp>
      <p:sp>
        <p:nvSpPr>
          <p:cNvPr id="13" name="Marcador de texto 12"/>
          <p:cNvSpPr>
            <a:spLocks noGrp="1"/>
          </p:cNvSpPr>
          <p:nvPr>
            <p:ph type="body" sz="quarter" idx="40"/>
          </p:nvPr>
        </p:nvSpPr>
        <p:spPr>
          <a:xfrm>
            <a:off x="9379733" y="4341029"/>
            <a:ext cx="1491658" cy="823893"/>
          </a:xfrm>
        </p:spPr>
        <p:txBody>
          <a:bodyPr/>
          <a:lstStyle/>
          <a:p>
            <a:r>
              <a:rPr lang="es-ES" sz="1600" dirty="0"/>
              <a:t>Y veremos un ejemplo en</a:t>
            </a:r>
            <a:endParaRPr lang="es-ES" dirty="0"/>
          </a:p>
          <a:p>
            <a:endParaRPr lang="es-ES" dirty="0"/>
          </a:p>
        </p:txBody>
      </p:sp>
      <p:grpSp>
        <p:nvGrpSpPr>
          <p:cNvPr id="14" name="Group 89">
            <a:extLst>
              <a:ext uri="{FF2B5EF4-FFF2-40B4-BE49-F238E27FC236}">
                <a16:creationId xmlns:a16="http://schemas.microsoft.com/office/drawing/2014/main" id="{3DE9FCBD-EBFF-402B-9528-AB34914F2A6D}"/>
              </a:ext>
            </a:extLst>
          </p:cNvPr>
          <p:cNvGrpSpPr>
            <a:grpSpLocks noChangeAspect="1"/>
          </p:cNvGrpSpPr>
          <p:nvPr/>
        </p:nvGrpSpPr>
        <p:grpSpPr bwMode="auto">
          <a:xfrm>
            <a:off x="1810676" y="3408127"/>
            <a:ext cx="540000" cy="558769"/>
            <a:chOff x="3435" y="2643"/>
            <a:chExt cx="374" cy="387"/>
          </a:xfrm>
          <a:solidFill>
            <a:schemeClr val="bg1"/>
          </a:solidFill>
        </p:grpSpPr>
        <p:sp>
          <p:nvSpPr>
            <p:cNvPr id="15" name="Freeform 90">
              <a:extLst>
                <a:ext uri="{FF2B5EF4-FFF2-40B4-BE49-F238E27FC236}">
                  <a16:creationId xmlns:a16="http://schemas.microsoft.com/office/drawing/2014/main" id="{776A72D8-9DAC-45FC-8912-58CD9F123172}"/>
                </a:ext>
              </a:extLst>
            </p:cNvPr>
            <p:cNvSpPr>
              <a:spLocks/>
            </p:cNvSpPr>
            <p:nvPr/>
          </p:nvSpPr>
          <p:spPr bwMode="auto">
            <a:xfrm>
              <a:off x="3616" y="2958"/>
              <a:ext cx="47" cy="7"/>
            </a:xfrm>
            <a:custGeom>
              <a:avLst/>
              <a:gdLst>
                <a:gd name="T0" fmla="*/ 126 w 1632"/>
                <a:gd name="T1" fmla="*/ 252 h 252"/>
                <a:gd name="T2" fmla="*/ 1506 w 1632"/>
                <a:gd name="T3" fmla="*/ 252 h 252"/>
                <a:gd name="T4" fmla="*/ 1632 w 1632"/>
                <a:gd name="T5" fmla="*/ 126 h 252"/>
                <a:gd name="T6" fmla="*/ 1506 w 1632"/>
                <a:gd name="T7" fmla="*/ 0 h 252"/>
                <a:gd name="T8" fmla="*/ 126 w 1632"/>
                <a:gd name="T9" fmla="*/ 0 h 252"/>
                <a:gd name="T10" fmla="*/ 0 w 1632"/>
                <a:gd name="T11" fmla="*/ 126 h 252"/>
                <a:gd name="T12" fmla="*/ 126 w 1632"/>
                <a:gd name="T13" fmla="*/ 252 h 252"/>
              </a:gdLst>
              <a:ahLst/>
              <a:cxnLst>
                <a:cxn ang="0">
                  <a:pos x="T0" y="T1"/>
                </a:cxn>
                <a:cxn ang="0">
                  <a:pos x="T2" y="T3"/>
                </a:cxn>
                <a:cxn ang="0">
                  <a:pos x="T4" y="T5"/>
                </a:cxn>
                <a:cxn ang="0">
                  <a:pos x="T6" y="T7"/>
                </a:cxn>
                <a:cxn ang="0">
                  <a:pos x="T8" y="T9"/>
                </a:cxn>
                <a:cxn ang="0">
                  <a:pos x="T10" y="T11"/>
                </a:cxn>
                <a:cxn ang="0">
                  <a:pos x="T12" y="T13"/>
                </a:cxn>
              </a:cxnLst>
              <a:rect l="0" t="0" r="r" b="b"/>
              <a:pathLst>
                <a:path w="1632" h="252">
                  <a:moveTo>
                    <a:pt x="126" y="252"/>
                  </a:moveTo>
                  <a:cubicBezTo>
                    <a:pt x="1506" y="252"/>
                    <a:pt x="1506" y="252"/>
                    <a:pt x="1506" y="252"/>
                  </a:cubicBezTo>
                  <a:cubicBezTo>
                    <a:pt x="1576" y="252"/>
                    <a:pt x="1632" y="196"/>
                    <a:pt x="1632" y="126"/>
                  </a:cubicBezTo>
                  <a:cubicBezTo>
                    <a:pt x="1632" y="57"/>
                    <a:pt x="1576" y="0"/>
                    <a:pt x="1506" y="0"/>
                  </a:cubicBezTo>
                  <a:cubicBezTo>
                    <a:pt x="126" y="0"/>
                    <a:pt x="126" y="0"/>
                    <a:pt x="126" y="0"/>
                  </a:cubicBezTo>
                  <a:cubicBezTo>
                    <a:pt x="56" y="0"/>
                    <a:pt x="0" y="57"/>
                    <a:pt x="0" y="126"/>
                  </a:cubicBezTo>
                  <a:cubicBezTo>
                    <a:pt x="0" y="196"/>
                    <a:pt x="56" y="252"/>
                    <a:pt x="126" y="2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6" name="Freeform 91">
              <a:extLst>
                <a:ext uri="{FF2B5EF4-FFF2-40B4-BE49-F238E27FC236}">
                  <a16:creationId xmlns:a16="http://schemas.microsoft.com/office/drawing/2014/main" id="{BE2D5A21-DF8E-4EB3-906A-F1F8870C6DBE}"/>
                </a:ext>
              </a:extLst>
            </p:cNvPr>
            <p:cNvSpPr>
              <a:spLocks/>
            </p:cNvSpPr>
            <p:nvPr/>
          </p:nvSpPr>
          <p:spPr bwMode="auto">
            <a:xfrm>
              <a:off x="3554" y="2809"/>
              <a:ext cx="25" cy="25"/>
            </a:xfrm>
            <a:custGeom>
              <a:avLst/>
              <a:gdLst>
                <a:gd name="T0" fmla="*/ 858 w 894"/>
                <a:gd name="T1" fmla="*/ 679 h 894"/>
                <a:gd name="T2" fmla="*/ 215 w 894"/>
                <a:gd name="T3" fmla="*/ 37 h 894"/>
                <a:gd name="T4" fmla="*/ 126 w 894"/>
                <a:gd name="T5" fmla="*/ 0 h 894"/>
                <a:gd name="T6" fmla="*/ 37 w 894"/>
                <a:gd name="T7" fmla="*/ 37 h 894"/>
                <a:gd name="T8" fmla="*/ 0 w 894"/>
                <a:gd name="T9" fmla="*/ 126 h 894"/>
                <a:gd name="T10" fmla="*/ 37 w 894"/>
                <a:gd name="T11" fmla="*/ 215 h 894"/>
                <a:gd name="T12" fmla="*/ 679 w 894"/>
                <a:gd name="T13" fmla="*/ 857 h 894"/>
                <a:gd name="T14" fmla="*/ 768 w 894"/>
                <a:gd name="T15" fmla="*/ 894 h 894"/>
                <a:gd name="T16" fmla="*/ 857 w 894"/>
                <a:gd name="T17" fmla="*/ 857 h 894"/>
                <a:gd name="T18" fmla="*/ 894 w 894"/>
                <a:gd name="T19" fmla="*/ 768 h 894"/>
                <a:gd name="T20" fmla="*/ 858 w 894"/>
                <a:gd name="T21" fmla="*/ 679 h 8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4" h="894">
                  <a:moveTo>
                    <a:pt x="858" y="679"/>
                  </a:moveTo>
                  <a:cubicBezTo>
                    <a:pt x="215" y="37"/>
                    <a:pt x="215" y="37"/>
                    <a:pt x="215" y="37"/>
                  </a:cubicBezTo>
                  <a:cubicBezTo>
                    <a:pt x="192" y="13"/>
                    <a:pt x="160" y="0"/>
                    <a:pt x="126" y="0"/>
                  </a:cubicBezTo>
                  <a:cubicBezTo>
                    <a:pt x="93" y="0"/>
                    <a:pt x="61" y="13"/>
                    <a:pt x="37" y="37"/>
                  </a:cubicBezTo>
                  <a:cubicBezTo>
                    <a:pt x="13" y="61"/>
                    <a:pt x="0" y="93"/>
                    <a:pt x="0" y="126"/>
                  </a:cubicBezTo>
                  <a:cubicBezTo>
                    <a:pt x="0" y="160"/>
                    <a:pt x="13" y="191"/>
                    <a:pt x="37" y="215"/>
                  </a:cubicBezTo>
                  <a:cubicBezTo>
                    <a:pt x="679" y="857"/>
                    <a:pt x="679" y="857"/>
                    <a:pt x="679" y="857"/>
                  </a:cubicBezTo>
                  <a:cubicBezTo>
                    <a:pt x="703" y="881"/>
                    <a:pt x="735" y="894"/>
                    <a:pt x="768" y="894"/>
                  </a:cubicBezTo>
                  <a:cubicBezTo>
                    <a:pt x="802" y="894"/>
                    <a:pt x="833" y="881"/>
                    <a:pt x="857" y="857"/>
                  </a:cubicBezTo>
                  <a:cubicBezTo>
                    <a:pt x="881" y="833"/>
                    <a:pt x="894" y="802"/>
                    <a:pt x="894" y="768"/>
                  </a:cubicBezTo>
                  <a:cubicBezTo>
                    <a:pt x="894" y="735"/>
                    <a:pt x="881" y="703"/>
                    <a:pt x="858" y="6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7" name="Freeform 92">
              <a:extLst>
                <a:ext uri="{FF2B5EF4-FFF2-40B4-BE49-F238E27FC236}">
                  <a16:creationId xmlns:a16="http://schemas.microsoft.com/office/drawing/2014/main" id="{43F14F50-7E52-4D6C-AC58-EF5491C270A4}"/>
                </a:ext>
              </a:extLst>
            </p:cNvPr>
            <p:cNvSpPr>
              <a:spLocks/>
            </p:cNvSpPr>
            <p:nvPr/>
          </p:nvSpPr>
          <p:spPr bwMode="auto">
            <a:xfrm>
              <a:off x="3637" y="2771"/>
              <a:ext cx="8" cy="34"/>
            </a:xfrm>
            <a:custGeom>
              <a:avLst/>
              <a:gdLst>
                <a:gd name="T0" fmla="*/ 126 w 252"/>
                <a:gd name="T1" fmla="*/ 1194 h 1194"/>
                <a:gd name="T2" fmla="*/ 252 w 252"/>
                <a:gd name="T3" fmla="*/ 1068 h 1194"/>
                <a:gd name="T4" fmla="*/ 252 w 252"/>
                <a:gd name="T5" fmla="*/ 126 h 1194"/>
                <a:gd name="T6" fmla="*/ 126 w 252"/>
                <a:gd name="T7" fmla="*/ 0 h 1194"/>
                <a:gd name="T8" fmla="*/ 0 w 252"/>
                <a:gd name="T9" fmla="*/ 126 h 1194"/>
                <a:gd name="T10" fmla="*/ 0 w 252"/>
                <a:gd name="T11" fmla="*/ 1068 h 1194"/>
                <a:gd name="T12" fmla="*/ 126 w 252"/>
                <a:gd name="T13" fmla="*/ 1194 h 1194"/>
              </a:gdLst>
              <a:ahLst/>
              <a:cxnLst>
                <a:cxn ang="0">
                  <a:pos x="T0" y="T1"/>
                </a:cxn>
                <a:cxn ang="0">
                  <a:pos x="T2" y="T3"/>
                </a:cxn>
                <a:cxn ang="0">
                  <a:pos x="T4" y="T5"/>
                </a:cxn>
                <a:cxn ang="0">
                  <a:pos x="T6" y="T7"/>
                </a:cxn>
                <a:cxn ang="0">
                  <a:pos x="T8" y="T9"/>
                </a:cxn>
                <a:cxn ang="0">
                  <a:pos x="T10" y="T11"/>
                </a:cxn>
                <a:cxn ang="0">
                  <a:pos x="T12" y="T13"/>
                </a:cxn>
              </a:cxnLst>
              <a:rect l="0" t="0" r="r" b="b"/>
              <a:pathLst>
                <a:path w="252" h="1194">
                  <a:moveTo>
                    <a:pt x="126" y="1194"/>
                  </a:moveTo>
                  <a:cubicBezTo>
                    <a:pt x="195" y="1194"/>
                    <a:pt x="252" y="1138"/>
                    <a:pt x="252" y="1068"/>
                  </a:cubicBezTo>
                  <a:cubicBezTo>
                    <a:pt x="252" y="126"/>
                    <a:pt x="252" y="126"/>
                    <a:pt x="252" y="126"/>
                  </a:cubicBezTo>
                  <a:cubicBezTo>
                    <a:pt x="252" y="56"/>
                    <a:pt x="195" y="0"/>
                    <a:pt x="126" y="0"/>
                  </a:cubicBezTo>
                  <a:cubicBezTo>
                    <a:pt x="56" y="0"/>
                    <a:pt x="0" y="56"/>
                    <a:pt x="0" y="126"/>
                  </a:cubicBezTo>
                  <a:cubicBezTo>
                    <a:pt x="0" y="1068"/>
                    <a:pt x="0" y="1068"/>
                    <a:pt x="0" y="1068"/>
                  </a:cubicBezTo>
                  <a:cubicBezTo>
                    <a:pt x="0" y="1137"/>
                    <a:pt x="56" y="1194"/>
                    <a:pt x="126" y="119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8" name="Freeform 93">
              <a:extLst>
                <a:ext uri="{FF2B5EF4-FFF2-40B4-BE49-F238E27FC236}">
                  <a16:creationId xmlns:a16="http://schemas.microsoft.com/office/drawing/2014/main" id="{E98530B4-6D0A-4E15-BB43-5787F95ECD0E}"/>
                </a:ext>
              </a:extLst>
            </p:cNvPr>
            <p:cNvSpPr>
              <a:spLocks/>
            </p:cNvSpPr>
            <p:nvPr/>
          </p:nvSpPr>
          <p:spPr bwMode="auto">
            <a:xfrm>
              <a:off x="3540" y="2896"/>
              <a:ext cx="30" cy="7"/>
            </a:xfrm>
            <a:custGeom>
              <a:avLst/>
              <a:gdLst>
                <a:gd name="T0" fmla="*/ 129 w 1068"/>
                <a:gd name="T1" fmla="*/ 258 h 258"/>
                <a:gd name="T2" fmla="*/ 940 w 1068"/>
                <a:gd name="T3" fmla="*/ 258 h 258"/>
                <a:gd name="T4" fmla="*/ 1068 w 1068"/>
                <a:gd name="T5" fmla="*/ 129 h 258"/>
                <a:gd name="T6" fmla="*/ 940 w 1068"/>
                <a:gd name="T7" fmla="*/ 0 h 258"/>
                <a:gd name="T8" fmla="*/ 129 w 1068"/>
                <a:gd name="T9" fmla="*/ 0 h 258"/>
                <a:gd name="T10" fmla="*/ 0 w 1068"/>
                <a:gd name="T11" fmla="*/ 129 h 258"/>
                <a:gd name="T12" fmla="*/ 129 w 1068"/>
                <a:gd name="T13" fmla="*/ 258 h 258"/>
              </a:gdLst>
              <a:ahLst/>
              <a:cxnLst>
                <a:cxn ang="0">
                  <a:pos x="T0" y="T1"/>
                </a:cxn>
                <a:cxn ang="0">
                  <a:pos x="T2" y="T3"/>
                </a:cxn>
                <a:cxn ang="0">
                  <a:pos x="T4" y="T5"/>
                </a:cxn>
                <a:cxn ang="0">
                  <a:pos x="T6" y="T7"/>
                </a:cxn>
                <a:cxn ang="0">
                  <a:pos x="T8" y="T9"/>
                </a:cxn>
                <a:cxn ang="0">
                  <a:pos x="T10" y="T11"/>
                </a:cxn>
                <a:cxn ang="0">
                  <a:pos x="T12" y="T13"/>
                </a:cxn>
              </a:cxnLst>
              <a:rect l="0" t="0" r="r" b="b"/>
              <a:pathLst>
                <a:path w="1068" h="258">
                  <a:moveTo>
                    <a:pt x="129" y="258"/>
                  </a:moveTo>
                  <a:cubicBezTo>
                    <a:pt x="940" y="258"/>
                    <a:pt x="940" y="258"/>
                    <a:pt x="940" y="258"/>
                  </a:cubicBezTo>
                  <a:cubicBezTo>
                    <a:pt x="1011" y="258"/>
                    <a:pt x="1068" y="200"/>
                    <a:pt x="1068" y="129"/>
                  </a:cubicBezTo>
                  <a:cubicBezTo>
                    <a:pt x="1068" y="58"/>
                    <a:pt x="1010" y="0"/>
                    <a:pt x="940" y="0"/>
                  </a:cubicBezTo>
                  <a:cubicBezTo>
                    <a:pt x="129" y="0"/>
                    <a:pt x="129" y="0"/>
                    <a:pt x="129" y="0"/>
                  </a:cubicBezTo>
                  <a:cubicBezTo>
                    <a:pt x="58" y="0"/>
                    <a:pt x="0" y="58"/>
                    <a:pt x="0" y="129"/>
                  </a:cubicBezTo>
                  <a:cubicBezTo>
                    <a:pt x="0" y="200"/>
                    <a:pt x="58" y="258"/>
                    <a:pt x="129" y="2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9" name="Freeform 94">
              <a:extLst>
                <a:ext uri="{FF2B5EF4-FFF2-40B4-BE49-F238E27FC236}">
                  <a16:creationId xmlns:a16="http://schemas.microsoft.com/office/drawing/2014/main" id="{7FE2E88A-BD22-43DC-A757-6E182436DA06}"/>
                </a:ext>
              </a:extLst>
            </p:cNvPr>
            <p:cNvSpPr>
              <a:spLocks/>
            </p:cNvSpPr>
            <p:nvPr/>
          </p:nvSpPr>
          <p:spPr bwMode="auto">
            <a:xfrm>
              <a:off x="3716" y="2896"/>
              <a:ext cx="31" cy="7"/>
            </a:xfrm>
            <a:custGeom>
              <a:avLst/>
              <a:gdLst>
                <a:gd name="T0" fmla="*/ 129 w 1068"/>
                <a:gd name="T1" fmla="*/ 258 h 258"/>
                <a:gd name="T2" fmla="*/ 940 w 1068"/>
                <a:gd name="T3" fmla="*/ 258 h 258"/>
                <a:gd name="T4" fmla="*/ 1068 w 1068"/>
                <a:gd name="T5" fmla="*/ 129 h 258"/>
                <a:gd name="T6" fmla="*/ 940 w 1068"/>
                <a:gd name="T7" fmla="*/ 0 h 258"/>
                <a:gd name="T8" fmla="*/ 129 w 1068"/>
                <a:gd name="T9" fmla="*/ 0 h 258"/>
                <a:gd name="T10" fmla="*/ 0 w 1068"/>
                <a:gd name="T11" fmla="*/ 129 h 258"/>
                <a:gd name="T12" fmla="*/ 129 w 1068"/>
                <a:gd name="T13" fmla="*/ 258 h 258"/>
              </a:gdLst>
              <a:ahLst/>
              <a:cxnLst>
                <a:cxn ang="0">
                  <a:pos x="T0" y="T1"/>
                </a:cxn>
                <a:cxn ang="0">
                  <a:pos x="T2" y="T3"/>
                </a:cxn>
                <a:cxn ang="0">
                  <a:pos x="T4" y="T5"/>
                </a:cxn>
                <a:cxn ang="0">
                  <a:pos x="T6" y="T7"/>
                </a:cxn>
                <a:cxn ang="0">
                  <a:pos x="T8" y="T9"/>
                </a:cxn>
                <a:cxn ang="0">
                  <a:pos x="T10" y="T11"/>
                </a:cxn>
                <a:cxn ang="0">
                  <a:pos x="T12" y="T13"/>
                </a:cxn>
              </a:cxnLst>
              <a:rect l="0" t="0" r="r" b="b"/>
              <a:pathLst>
                <a:path w="1068" h="258">
                  <a:moveTo>
                    <a:pt x="129" y="258"/>
                  </a:moveTo>
                  <a:cubicBezTo>
                    <a:pt x="940" y="258"/>
                    <a:pt x="940" y="258"/>
                    <a:pt x="940" y="258"/>
                  </a:cubicBezTo>
                  <a:cubicBezTo>
                    <a:pt x="1010" y="258"/>
                    <a:pt x="1068" y="200"/>
                    <a:pt x="1068" y="129"/>
                  </a:cubicBezTo>
                  <a:cubicBezTo>
                    <a:pt x="1068" y="58"/>
                    <a:pt x="1010" y="0"/>
                    <a:pt x="940" y="0"/>
                  </a:cubicBezTo>
                  <a:cubicBezTo>
                    <a:pt x="129" y="0"/>
                    <a:pt x="129" y="0"/>
                    <a:pt x="129" y="0"/>
                  </a:cubicBezTo>
                  <a:cubicBezTo>
                    <a:pt x="58" y="0"/>
                    <a:pt x="0" y="58"/>
                    <a:pt x="0" y="129"/>
                  </a:cubicBezTo>
                  <a:cubicBezTo>
                    <a:pt x="0" y="200"/>
                    <a:pt x="58" y="258"/>
                    <a:pt x="129" y="2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20" name="Freeform 95">
              <a:extLst>
                <a:ext uri="{FF2B5EF4-FFF2-40B4-BE49-F238E27FC236}">
                  <a16:creationId xmlns:a16="http://schemas.microsoft.com/office/drawing/2014/main" id="{1B016E40-6D34-4AC1-B516-766DB88C8074}"/>
                </a:ext>
              </a:extLst>
            </p:cNvPr>
            <p:cNvSpPr>
              <a:spLocks/>
            </p:cNvSpPr>
            <p:nvPr/>
          </p:nvSpPr>
          <p:spPr bwMode="auto">
            <a:xfrm>
              <a:off x="3701" y="2804"/>
              <a:ext cx="23" cy="24"/>
            </a:xfrm>
            <a:custGeom>
              <a:avLst/>
              <a:gdLst>
                <a:gd name="T0" fmla="*/ 829 w 829"/>
                <a:gd name="T1" fmla="*/ 150 h 814"/>
                <a:gd name="T2" fmla="*/ 785 w 829"/>
                <a:gd name="T3" fmla="*/ 44 h 814"/>
                <a:gd name="T4" fmla="*/ 679 w 829"/>
                <a:gd name="T5" fmla="*/ 0 h 814"/>
                <a:gd name="T6" fmla="*/ 572 w 829"/>
                <a:gd name="T7" fmla="*/ 44 h 814"/>
                <a:gd name="T8" fmla="*/ 59 w 829"/>
                <a:gd name="T9" fmla="*/ 557 h 814"/>
                <a:gd name="T10" fmla="*/ 59 w 829"/>
                <a:gd name="T11" fmla="*/ 770 h 814"/>
                <a:gd name="T12" fmla="*/ 165 w 829"/>
                <a:gd name="T13" fmla="*/ 814 h 814"/>
                <a:gd name="T14" fmla="*/ 271 w 829"/>
                <a:gd name="T15" fmla="*/ 770 h 814"/>
                <a:gd name="T16" fmla="*/ 785 w 829"/>
                <a:gd name="T17" fmla="*/ 256 h 814"/>
                <a:gd name="T18" fmla="*/ 829 w 829"/>
                <a:gd name="T19" fmla="*/ 150 h 8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9" h="814">
                  <a:moveTo>
                    <a:pt x="829" y="150"/>
                  </a:moveTo>
                  <a:cubicBezTo>
                    <a:pt x="829" y="110"/>
                    <a:pt x="813" y="72"/>
                    <a:pt x="785" y="44"/>
                  </a:cubicBezTo>
                  <a:cubicBezTo>
                    <a:pt x="757" y="15"/>
                    <a:pt x="719" y="0"/>
                    <a:pt x="679" y="0"/>
                  </a:cubicBezTo>
                  <a:cubicBezTo>
                    <a:pt x="638" y="0"/>
                    <a:pt x="601" y="15"/>
                    <a:pt x="572" y="44"/>
                  </a:cubicBezTo>
                  <a:cubicBezTo>
                    <a:pt x="59" y="557"/>
                    <a:pt x="59" y="557"/>
                    <a:pt x="59" y="557"/>
                  </a:cubicBezTo>
                  <a:cubicBezTo>
                    <a:pt x="0" y="616"/>
                    <a:pt x="0" y="711"/>
                    <a:pt x="59" y="770"/>
                  </a:cubicBezTo>
                  <a:cubicBezTo>
                    <a:pt x="87" y="798"/>
                    <a:pt x="125" y="814"/>
                    <a:pt x="165" y="814"/>
                  </a:cubicBezTo>
                  <a:cubicBezTo>
                    <a:pt x="205" y="814"/>
                    <a:pt x="243" y="798"/>
                    <a:pt x="271" y="770"/>
                  </a:cubicBezTo>
                  <a:cubicBezTo>
                    <a:pt x="785" y="256"/>
                    <a:pt x="785" y="256"/>
                    <a:pt x="785" y="256"/>
                  </a:cubicBezTo>
                  <a:cubicBezTo>
                    <a:pt x="813" y="228"/>
                    <a:pt x="829" y="190"/>
                    <a:pt x="829" y="15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21" name="Freeform 96">
              <a:extLst>
                <a:ext uri="{FF2B5EF4-FFF2-40B4-BE49-F238E27FC236}">
                  <a16:creationId xmlns:a16="http://schemas.microsoft.com/office/drawing/2014/main" id="{F2333A7B-CBE8-4E26-AF11-C807F9FC77A3}"/>
                </a:ext>
              </a:extLst>
            </p:cNvPr>
            <p:cNvSpPr>
              <a:spLocks/>
            </p:cNvSpPr>
            <p:nvPr/>
          </p:nvSpPr>
          <p:spPr bwMode="auto">
            <a:xfrm>
              <a:off x="3585" y="2821"/>
              <a:ext cx="112" cy="124"/>
            </a:xfrm>
            <a:custGeom>
              <a:avLst/>
              <a:gdLst>
                <a:gd name="T0" fmla="*/ 3665 w 3924"/>
                <a:gd name="T1" fmla="*/ 2938 h 4333"/>
                <a:gd name="T2" fmla="*/ 3924 w 3924"/>
                <a:gd name="T3" fmla="*/ 1962 h 4333"/>
                <a:gd name="T4" fmla="*/ 1962 w 3924"/>
                <a:gd name="T5" fmla="*/ 0 h 4333"/>
                <a:gd name="T6" fmla="*/ 0 w 3924"/>
                <a:gd name="T7" fmla="*/ 1962 h 4333"/>
                <a:gd name="T8" fmla="*/ 820 w 3924"/>
                <a:gd name="T9" fmla="*/ 3546 h 4333"/>
                <a:gd name="T10" fmla="*/ 841 w 3924"/>
                <a:gd name="T11" fmla="*/ 3559 h 4333"/>
                <a:gd name="T12" fmla="*/ 848 w 3924"/>
                <a:gd name="T13" fmla="*/ 3564 h 4333"/>
                <a:gd name="T14" fmla="*/ 907 w 3924"/>
                <a:gd name="T15" fmla="*/ 3601 h 4333"/>
                <a:gd name="T16" fmla="*/ 901 w 3924"/>
                <a:gd name="T17" fmla="*/ 4166 h 4333"/>
                <a:gd name="T18" fmla="*/ 944 w 3924"/>
                <a:gd name="T19" fmla="*/ 4307 h 4333"/>
                <a:gd name="T20" fmla="*/ 1091 w 3924"/>
                <a:gd name="T21" fmla="*/ 4333 h 4333"/>
                <a:gd name="T22" fmla="*/ 1112 w 3924"/>
                <a:gd name="T23" fmla="*/ 4333 h 4333"/>
                <a:gd name="T24" fmla="*/ 2788 w 3924"/>
                <a:gd name="T25" fmla="*/ 4333 h 4333"/>
                <a:gd name="T26" fmla="*/ 2937 w 3924"/>
                <a:gd name="T27" fmla="*/ 4212 h 4333"/>
                <a:gd name="T28" fmla="*/ 2788 w 3924"/>
                <a:gd name="T29" fmla="*/ 4086 h 4333"/>
                <a:gd name="T30" fmla="*/ 1155 w 3924"/>
                <a:gd name="T31" fmla="*/ 4086 h 4333"/>
                <a:gd name="T32" fmla="*/ 1159 w 3924"/>
                <a:gd name="T33" fmla="*/ 3546 h 4333"/>
                <a:gd name="T34" fmla="*/ 1040 w 3924"/>
                <a:gd name="T35" fmla="*/ 3404 h 4333"/>
                <a:gd name="T36" fmla="*/ 1006 w 3924"/>
                <a:gd name="T37" fmla="*/ 3398 h 4333"/>
                <a:gd name="T38" fmla="*/ 980 w 3924"/>
                <a:gd name="T39" fmla="*/ 3374 h 4333"/>
                <a:gd name="T40" fmla="*/ 934 w 3924"/>
                <a:gd name="T41" fmla="*/ 3338 h 4333"/>
                <a:gd name="T42" fmla="*/ 931 w 3924"/>
                <a:gd name="T43" fmla="*/ 3336 h 4333"/>
                <a:gd name="T44" fmla="*/ 430 w 3924"/>
                <a:gd name="T45" fmla="*/ 2729 h 4333"/>
                <a:gd name="T46" fmla="*/ 248 w 3924"/>
                <a:gd name="T47" fmla="*/ 1962 h 4333"/>
                <a:gd name="T48" fmla="*/ 1961 w 3924"/>
                <a:gd name="T49" fmla="*/ 249 h 4333"/>
                <a:gd name="T50" fmla="*/ 3674 w 3924"/>
                <a:gd name="T51" fmla="*/ 1962 h 4333"/>
                <a:gd name="T52" fmla="*/ 3448 w 3924"/>
                <a:gd name="T53" fmla="*/ 2814 h 4333"/>
                <a:gd name="T54" fmla="*/ 3494 w 3924"/>
                <a:gd name="T55" fmla="*/ 2984 h 4333"/>
                <a:gd name="T56" fmla="*/ 3556 w 3924"/>
                <a:gd name="T57" fmla="*/ 3000 h 4333"/>
                <a:gd name="T58" fmla="*/ 3665 w 3924"/>
                <a:gd name="T59" fmla="*/ 2938 h 4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924" h="4333">
                  <a:moveTo>
                    <a:pt x="3665" y="2938"/>
                  </a:moveTo>
                  <a:cubicBezTo>
                    <a:pt x="3834" y="2642"/>
                    <a:pt x="3924" y="2305"/>
                    <a:pt x="3924" y="1962"/>
                  </a:cubicBezTo>
                  <a:cubicBezTo>
                    <a:pt x="3924" y="880"/>
                    <a:pt x="3044" y="0"/>
                    <a:pt x="1962" y="0"/>
                  </a:cubicBezTo>
                  <a:cubicBezTo>
                    <a:pt x="880" y="0"/>
                    <a:pt x="0" y="880"/>
                    <a:pt x="0" y="1962"/>
                  </a:cubicBezTo>
                  <a:cubicBezTo>
                    <a:pt x="0" y="2566"/>
                    <a:pt x="314" y="3173"/>
                    <a:pt x="820" y="3546"/>
                  </a:cubicBezTo>
                  <a:cubicBezTo>
                    <a:pt x="825" y="3550"/>
                    <a:pt x="836" y="3557"/>
                    <a:pt x="841" y="3559"/>
                  </a:cubicBezTo>
                  <a:cubicBezTo>
                    <a:pt x="844" y="3561"/>
                    <a:pt x="846" y="3563"/>
                    <a:pt x="848" y="3564"/>
                  </a:cubicBezTo>
                  <a:cubicBezTo>
                    <a:pt x="907" y="3601"/>
                    <a:pt x="907" y="3601"/>
                    <a:pt x="907" y="3601"/>
                  </a:cubicBezTo>
                  <a:cubicBezTo>
                    <a:pt x="901" y="4166"/>
                    <a:pt x="901" y="4166"/>
                    <a:pt x="901" y="4166"/>
                  </a:cubicBezTo>
                  <a:cubicBezTo>
                    <a:pt x="900" y="4230"/>
                    <a:pt x="915" y="4278"/>
                    <a:pt x="944" y="4307"/>
                  </a:cubicBezTo>
                  <a:cubicBezTo>
                    <a:pt x="970" y="4333"/>
                    <a:pt x="1058" y="4333"/>
                    <a:pt x="1091" y="4333"/>
                  </a:cubicBezTo>
                  <a:cubicBezTo>
                    <a:pt x="1112" y="4333"/>
                    <a:pt x="1112" y="4333"/>
                    <a:pt x="1112" y="4333"/>
                  </a:cubicBezTo>
                  <a:cubicBezTo>
                    <a:pt x="2788" y="4333"/>
                    <a:pt x="2788" y="4333"/>
                    <a:pt x="2788" y="4333"/>
                  </a:cubicBezTo>
                  <a:cubicBezTo>
                    <a:pt x="2857" y="4333"/>
                    <a:pt x="2937" y="4301"/>
                    <a:pt x="2937" y="4212"/>
                  </a:cubicBezTo>
                  <a:cubicBezTo>
                    <a:pt x="2937" y="4125"/>
                    <a:pt x="2862" y="4086"/>
                    <a:pt x="2788" y="4086"/>
                  </a:cubicBezTo>
                  <a:cubicBezTo>
                    <a:pt x="1155" y="4086"/>
                    <a:pt x="1155" y="4086"/>
                    <a:pt x="1155" y="4086"/>
                  </a:cubicBezTo>
                  <a:cubicBezTo>
                    <a:pt x="1159" y="3546"/>
                    <a:pt x="1159" y="3546"/>
                    <a:pt x="1159" y="3546"/>
                  </a:cubicBezTo>
                  <a:cubicBezTo>
                    <a:pt x="1160" y="3476"/>
                    <a:pt x="1110" y="3416"/>
                    <a:pt x="1040" y="3404"/>
                  </a:cubicBezTo>
                  <a:cubicBezTo>
                    <a:pt x="1006" y="3398"/>
                    <a:pt x="1006" y="3398"/>
                    <a:pt x="1006" y="3398"/>
                  </a:cubicBezTo>
                  <a:cubicBezTo>
                    <a:pt x="980" y="3374"/>
                    <a:pt x="980" y="3374"/>
                    <a:pt x="980" y="3374"/>
                  </a:cubicBezTo>
                  <a:cubicBezTo>
                    <a:pt x="974" y="3369"/>
                    <a:pt x="947" y="3349"/>
                    <a:pt x="934" y="3338"/>
                  </a:cubicBezTo>
                  <a:cubicBezTo>
                    <a:pt x="931" y="3336"/>
                    <a:pt x="931" y="3336"/>
                    <a:pt x="931" y="3336"/>
                  </a:cubicBezTo>
                  <a:cubicBezTo>
                    <a:pt x="721" y="3173"/>
                    <a:pt x="548" y="2963"/>
                    <a:pt x="430" y="2729"/>
                  </a:cubicBezTo>
                  <a:cubicBezTo>
                    <a:pt x="310" y="2488"/>
                    <a:pt x="248" y="2230"/>
                    <a:pt x="248" y="1962"/>
                  </a:cubicBezTo>
                  <a:cubicBezTo>
                    <a:pt x="248" y="1018"/>
                    <a:pt x="1017" y="249"/>
                    <a:pt x="1961" y="249"/>
                  </a:cubicBezTo>
                  <a:cubicBezTo>
                    <a:pt x="2906" y="249"/>
                    <a:pt x="3674" y="1018"/>
                    <a:pt x="3674" y="1962"/>
                  </a:cubicBezTo>
                  <a:cubicBezTo>
                    <a:pt x="3674" y="2262"/>
                    <a:pt x="3596" y="2556"/>
                    <a:pt x="3448" y="2814"/>
                  </a:cubicBezTo>
                  <a:cubicBezTo>
                    <a:pt x="3414" y="2873"/>
                    <a:pt x="3435" y="2949"/>
                    <a:pt x="3494" y="2984"/>
                  </a:cubicBezTo>
                  <a:cubicBezTo>
                    <a:pt x="3514" y="2995"/>
                    <a:pt x="3534" y="3000"/>
                    <a:pt x="3556" y="3000"/>
                  </a:cubicBezTo>
                  <a:cubicBezTo>
                    <a:pt x="3601" y="3000"/>
                    <a:pt x="3642" y="2976"/>
                    <a:pt x="3665" y="29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22" name="Freeform 97">
              <a:extLst>
                <a:ext uri="{FF2B5EF4-FFF2-40B4-BE49-F238E27FC236}">
                  <a16:creationId xmlns:a16="http://schemas.microsoft.com/office/drawing/2014/main" id="{EA619765-B9C4-415B-8A4E-B4CB10D98878}"/>
                </a:ext>
              </a:extLst>
            </p:cNvPr>
            <p:cNvSpPr>
              <a:spLocks/>
            </p:cNvSpPr>
            <p:nvPr/>
          </p:nvSpPr>
          <p:spPr bwMode="auto">
            <a:xfrm>
              <a:off x="3610" y="2847"/>
              <a:ext cx="19" cy="54"/>
            </a:xfrm>
            <a:custGeom>
              <a:avLst/>
              <a:gdLst>
                <a:gd name="T0" fmla="*/ 547 w 677"/>
                <a:gd name="T1" fmla="*/ 0 h 1889"/>
                <a:gd name="T2" fmla="*/ 471 w 677"/>
                <a:gd name="T3" fmla="*/ 25 h 1889"/>
                <a:gd name="T4" fmla="*/ 0 w 677"/>
                <a:gd name="T5" fmla="*/ 973 h 1889"/>
                <a:gd name="T6" fmla="*/ 394 w 677"/>
                <a:gd name="T7" fmla="*/ 1857 h 1889"/>
                <a:gd name="T8" fmla="*/ 478 w 677"/>
                <a:gd name="T9" fmla="*/ 1889 h 1889"/>
                <a:gd name="T10" fmla="*/ 572 w 677"/>
                <a:gd name="T11" fmla="*/ 1848 h 1889"/>
                <a:gd name="T12" fmla="*/ 604 w 677"/>
                <a:gd name="T13" fmla="*/ 1757 h 1889"/>
                <a:gd name="T14" fmla="*/ 563 w 677"/>
                <a:gd name="T15" fmla="*/ 1670 h 1889"/>
                <a:gd name="T16" fmla="*/ 252 w 677"/>
                <a:gd name="T17" fmla="*/ 973 h 1889"/>
                <a:gd name="T18" fmla="*/ 623 w 677"/>
                <a:gd name="T19" fmla="*/ 226 h 1889"/>
                <a:gd name="T20" fmla="*/ 672 w 677"/>
                <a:gd name="T21" fmla="*/ 143 h 1889"/>
                <a:gd name="T22" fmla="*/ 648 w 677"/>
                <a:gd name="T23" fmla="*/ 50 h 1889"/>
                <a:gd name="T24" fmla="*/ 547 w 677"/>
                <a:gd name="T25" fmla="*/ 0 h 18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77" h="1889">
                  <a:moveTo>
                    <a:pt x="547" y="0"/>
                  </a:moveTo>
                  <a:cubicBezTo>
                    <a:pt x="527" y="0"/>
                    <a:pt x="499" y="4"/>
                    <a:pt x="471" y="25"/>
                  </a:cubicBezTo>
                  <a:cubicBezTo>
                    <a:pt x="172" y="252"/>
                    <a:pt x="0" y="598"/>
                    <a:pt x="0" y="973"/>
                  </a:cubicBezTo>
                  <a:cubicBezTo>
                    <a:pt x="0" y="1309"/>
                    <a:pt x="144" y="1632"/>
                    <a:pt x="394" y="1857"/>
                  </a:cubicBezTo>
                  <a:cubicBezTo>
                    <a:pt x="424" y="1884"/>
                    <a:pt x="456" y="1889"/>
                    <a:pt x="478" y="1889"/>
                  </a:cubicBezTo>
                  <a:cubicBezTo>
                    <a:pt x="514" y="1889"/>
                    <a:pt x="548" y="1874"/>
                    <a:pt x="572" y="1848"/>
                  </a:cubicBezTo>
                  <a:cubicBezTo>
                    <a:pt x="594" y="1822"/>
                    <a:pt x="606" y="1790"/>
                    <a:pt x="604" y="1757"/>
                  </a:cubicBezTo>
                  <a:cubicBezTo>
                    <a:pt x="603" y="1723"/>
                    <a:pt x="588" y="1692"/>
                    <a:pt x="563" y="1670"/>
                  </a:cubicBezTo>
                  <a:cubicBezTo>
                    <a:pt x="365" y="1492"/>
                    <a:pt x="252" y="1238"/>
                    <a:pt x="252" y="973"/>
                  </a:cubicBezTo>
                  <a:cubicBezTo>
                    <a:pt x="252" y="678"/>
                    <a:pt x="387" y="405"/>
                    <a:pt x="623" y="226"/>
                  </a:cubicBezTo>
                  <a:cubicBezTo>
                    <a:pt x="651" y="206"/>
                    <a:pt x="668" y="176"/>
                    <a:pt x="672" y="143"/>
                  </a:cubicBezTo>
                  <a:cubicBezTo>
                    <a:pt x="677" y="110"/>
                    <a:pt x="668" y="77"/>
                    <a:pt x="648" y="50"/>
                  </a:cubicBezTo>
                  <a:cubicBezTo>
                    <a:pt x="623" y="18"/>
                    <a:pt x="587" y="0"/>
                    <a:pt x="54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23" name="Freeform 98">
              <a:extLst>
                <a:ext uri="{FF2B5EF4-FFF2-40B4-BE49-F238E27FC236}">
                  <a16:creationId xmlns:a16="http://schemas.microsoft.com/office/drawing/2014/main" id="{191A6A4A-FA4B-4F41-95DF-8DC359E048C5}"/>
                </a:ext>
              </a:extLst>
            </p:cNvPr>
            <p:cNvSpPr>
              <a:spLocks/>
            </p:cNvSpPr>
            <p:nvPr/>
          </p:nvSpPr>
          <p:spPr bwMode="auto">
            <a:xfrm>
              <a:off x="3616" y="2972"/>
              <a:ext cx="47" cy="7"/>
            </a:xfrm>
            <a:custGeom>
              <a:avLst/>
              <a:gdLst>
                <a:gd name="T0" fmla="*/ 128 w 1635"/>
                <a:gd name="T1" fmla="*/ 254 h 254"/>
                <a:gd name="T2" fmla="*/ 1508 w 1635"/>
                <a:gd name="T3" fmla="*/ 254 h 254"/>
                <a:gd name="T4" fmla="*/ 1635 w 1635"/>
                <a:gd name="T5" fmla="*/ 127 h 254"/>
                <a:gd name="T6" fmla="*/ 1508 w 1635"/>
                <a:gd name="T7" fmla="*/ 0 h 254"/>
                <a:gd name="T8" fmla="*/ 128 w 1635"/>
                <a:gd name="T9" fmla="*/ 0 h 254"/>
                <a:gd name="T10" fmla="*/ 0 w 1635"/>
                <a:gd name="T11" fmla="*/ 127 h 254"/>
                <a:gd name="T12" fmla="*/ 128 w 1635"/>
                <a:gd name="T13" fmla="*/ 254 h 254"/>
              </a:gdLst>
              <a:ahLst/>
              <a:cxnLst>
                <a:cxn ang="0">
                  <a:pos x="T0" y="T1"/>
                </a:cxn>
                <a:cxn ang="0">
                  <a:pos x="T2" y="T3"/>
                </a:cxn>
                <a:cxn ang="0">
                  <a:pos x="T4" y="T5"/>
                </a:cxn>
                <a:cxn ang="0">
                  <a:pos x="T6" y="T7"/>
                </a:cxn>
                <a:cxn ang="0">
                  <a:pos x="T8" y="T9"/>
                </a:cxn>
                <a:cxn ang="0">
                  <a:pos x="T10" y="T11"/>
                </a:cxn>
                <a:cxn ang="0">
                  <a:pos x="T12" y="T13"/>
                </a:cxn>
              </a:cxnLst>
              <a:rect l="0" t="0" r="r" b="b"/>
              <a:pathLst>
                <a:path w="1635" h="254">
                  <a:moveTo>
                    <a:pt x="128" y="254"/>
                  </a:moveTo>
                  <a:cubicBezTo>
                    <a:pt x="1508" y="254"/>
                    <a:pt x="1508" y="254"/>
                    <a:pt x="1508" y="254"/>
                  </a:cubicBezTo>
                  <a:cubicBezTo>
                    <a:pt x="1578" y="254"/>
                    <a:pt x="1635" y="197"/>
                    <a:pt x="1635" y="127"/>
                  </a:cubicBezTo>
                  <a:cubicBezTo>
                    <a:pt x="1635" y="57"/>
                    <a:pt x="1578" y="0"/>
                    <a:pt x="1508" y="0"/>
                  </a:cubicBezTo>
                  <a:cubicBezTo>
                    <a:pt x="128" y="0"/>
                    <a:pt x="128" y="0"/>
                    <a:pt x="128" y="0"/>
                  </a:cubicBezTo>
                  <a:cubicBezTo>
                    <a:pt x="58" y="0"/>
                    <a:pt x="0" y="57"/>
                    <a:pt x="0" y="127"/>
                  </a:cubicBezTo>
                  <a:cubicBezTo>
                    <a:pt x="0" y="197"/>
                    <a:pt x="58" y="254"/>
                    <a:pt x="128" y="2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24" name="Freeform 99">
              <a:extLst>
                <a:ext uri="{FF2B5EF4-FFF2-40B4-BE49-F238E27FC236}">
                  <a16:creationId xmlns:a16="http://schemas.microsoft.com/office/drawing/2014/main" id="{96A87F18-B258-4B70-8B21-97250A22CE8F}"/>
                </a:ext>
              </a:extLst>
            </p:cNvPr>
            <p:cNvSpPr>
              <a:spLocks noEditPoints="1"/>
            </p:cNvSpPr>
            <p:nvPr/>
          </p:nvSpPr>
          <p:spPr bwMode="auto">
            <a:xfrm>
              <a:off x="3435" y="2643"/>
              <a:ext cx="185" cy="121"/>
            </a:xfrm>
            <a:custGeom>
              <a:avLst/>
              <a:gdLst>
                <a:gd name="T0" fmla="*/ 6377 w 6491"/>
                <a:gd name="T1" fmla="*/ 4216 h 4217"/>
                <a:gd name="T2" fmla="*/ 6263 w 6491"/>
                <a:gd name="T3" fmla="*/ 4102 h 4217"/>
                <a:gd name="T4" fmla="*/ 6263 w 6491"/>
                <a:gd name="T5" fmla="*/ 1418 h 4217"/>
                <a:gd name="T6" fmla="*/ 5068 w 6491"/>
                <a:gd name="T7" fmla="*/ 1853 h 4217"/>
                <a:gd name="T8" fmla="*/ 5068 w 6491"/>
                <a:gd name="T9" fmla="*/ 3533 h 4217"/>
                <a:gd name="T10" fmla="*/ 5022 w 6491"/>
                <a:gd name="T11" fmla="*/ 3625 h 4217"/>
                <a:gd name="T12" fmla="*/ 4500 w 6491"/>
                <a:gd name="T13" fmla="*/ 3921 h 4217"/>
                <a:gd name="T14" fmla="*/ 3938 w 6491"/>
                <a:gd name="T15" fmla="*/ 4124 h 4217"/>
                <a:gd name="T16" fmla="*/ 3246 w 6491"/>
                <a:gd name="T17" fmla="*/ 4217 h 4217"/>
                <a:gd name="T18" fmla="*/ 2554 w 6491"/>
                <a:gd name="T19" fmla="*/ 4124 h 4217"/>
                <a:gd name="T20" fmla="*/ 1992 w 6491"/>
                <a:gd name="T21" fmla="*/ 3921 h 4217"/>
                <a:gd name="T22" fmla="*/ 1470 w 6491"/>
                <a:gd name="T23" fmla="*/ 3625 h 4217"/>
                <a:gd name="T24" fmla="*/ 1424 w 6491"/>
                <a:gd name="T25" fmla="*/ 3533 h 4217"/>
                <a:gd name="T26" fmla="*/ 1424 w 6491"/>
                <a:gd name="T27" fmla="*/ 1853 h 4217"/>
                <a:gd name="T28" fmla="*/ 75 w 6491"/>
                <a:gd name="T29" fmla="*/ 1362 h 4217"/>
                <a:gd name="T30" fmla="*/ 0 w 6491"/>
                <a:gd name="T31" fmla="*/ 1255 h 4217"/>
                <a:gd name="T32" fmla="*/ 75 w 6491"/>
                <a:gd name="T33" fmla="*/ 1148 h 4217"/>
                <a:gd name="T34" fmla="*/ 3207 w 6491"/>
                <a:gd name="T35" fmla="*/ 9 h 4217"/>
                <a:gd name="T36" fmla="*/ 3285 w 6491"/>
                <a:gd name="T37" fmla="*/ 9 h 4217"/>
                <a:gd name="T38" fmla="*/ 6413 w 6491"/>
                <a:gd name="T39" fmla="*/ 1147 h 4217"/>
                <a:gd name="T40" fmla="*/ 6445 w 6491"/>
                <a:gd name="T41" fmla="*/ 1163 h 4217"/>
                <a:gd name="T42" fmla="*/ 6462 w 6491"/>
                <a:gd name="T43" fmla="*/ 1179 h 4217"/>
                <a:gd name="T44" fmla="*/ 6491 w 6491"/>
                <a:gd name="T45" fmla="*/ 1254 h 4217"/>
                <a:gd name="T46" fmla="*/ 6491 w 6491"/>
                <a:gd name="T47" fmla="*/ 1254 h 4217"/>
                <a:gd name="T48" fmla="*/ 6491 w 6491"/>
                <a:gd name="T49" fmla="*/ 1255 h 4217"/>
                <a:gd name="T50" fmla="*/ 6491 w 6491"/>
                <a:gd name="T51" fmla="*/ 1255 h 4217"/>
                <a:gd name="T52" fmla="*/ 6491 w 6491"/>
                <a:gd name="T53" fmla="*/ 4101 h 4217"/>
                <a:gd name="T54" fmla="*/ 6377 w 6491"/>
                <a:gd name="T55" fmla="*/ 4216 h 4217"/>
                <a:gd name="T56" fmla="*/ 1652 w 6491"/>
                <a:gd name="T57" fmla="*/ 3473 h 4217"/>
                <a:gd name="T58" fmla="*/ 2093 w 6491"/>
                <a:gd name="T59" fmla="*/ 3716 h 4217"/>
                <a:gd name="T60" fmla="*/ 3246 w 6491"/>
                <a:gd name="T61" fmla="*/ 3988 h 4217"/>
                <a:gd name="T62" fmla="*/ 4840 w 6491"/>
                <a:gd name="T63" fmla="*/ 3473 h 4217"/>
                <a:gd name="T64" fmla="*/ 4840 w 6491"/>
                <a:gd name="T65" fmla="*/ 1935 h 4217"/>
                <a:gd name="T66" fmla="*/ 3285 w 6491"/>
                <a:gd name="T67" fmla="*/ 2501 h 4217"/>
                <a:gd name="T68" fmla="*/ 3207 w 6491"/>
                <a:gd name="T69" fmla="*/ 2501 h 4217"/>
                <a:gd name="T70" fmla="*/ 1652 w 6491"/>
                <a:gd name="T71" fmla="*/ 1935 h 4217"/>
                <a:gd name="T72" fmla="*/ 1652 w 6491"/>
                <a:gd name="T73" fmla="*/ 3473 h 4217"/>
                <a:gd name="T74" fmla="*/ 448 w 6491"/>
                <a:gd name="T75" fmla="*/ 1255 h 4217"/>
                <a:gd name="T76" fmla="*/ 3246 w 6491"/>
                <a:gd name="T77" fmla="*/ 2273 h 4217"/>
                <a:gd name="T78" fmla="*/ 6044 w 6491"/>
                <a:gd name="T79" fmla="*/ 1255 h 4217"/>
                <a:gd name="T80" fmla="*/ 3246 w 6491"/>
                <a:gd name="T81" fmla="*/ 237 h 4217"/>
                <a:gd name="T82" fmla="*/ 448 w 6491"/>
                <a:gd name="T83" fmla="*/ 1255 h 4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491" h="4217">
                  <a:moveTo>
                    <a:pt x="6377" y="4216"/>
                  </a:moveTo>
                  <a:cubicBezTo>
                    <a:pt x="6314" y="4216"/>
                    <a:pt x="6263" y="4165"/>
                    <a:pt x="6263" y="4102"/>
                  </a:cubicBezTo>
                  <a:cubicBezTo>
                    <a:pt x="6263" y="1418"/>
                    <a:pt x="6263" y="1418"/>
                    <a:pt x="6263" y="1418"/>
                  </a:cubicBezTo>
                  <a:cubicBezTo>
                    <a:pt x="5068" y="1853"/>
                    <a:pt x="5068" y="1853"/>
                    <a:pt x="5068" y="1853"/>
                  </a:cubicBezTo>
                  <a:cubicBezTo>
                    <a:pt x="5068" y="3533"/>
                    <a:pt x="5068" y="3533"/>
                    <a:pt x="5068" y="3533"/>
                  </a:cubicBezTo>
                  <a:cubicBezTo>
                    <a:pt x="5068" y="3569"/>
                    <a:pt x="5051" y="3603"/>
                    <a:pt x="5022" y="3625"/>
                  </a:cubicBezTo>
                  <a:cubicBezTo>
                    <a:pt x="5013" y="3631"/>
                    <a:pt x="4817" y="3776"/>
                    <a:pt x="4500" y="3921"/>
                  </a:cubicBezTo>
                  <a:cubicBezTo>
                    <a:pt x="4314" y="4007"/>
                    <a:pt x="4125" y="4075"/>
                    <a:pt x="3938" y="4124"/>
                  </a:cubicBezTo>
                  <a:cubicBezTo>
                    <a:pt x="3703" y="4185"/>
                    <a:pt x="3470" y="4217"/>
                    <a:pt x="3246" y="4217"/>
                  </a:cubicBezTo>
                  <a:cubicBezTo>
                    <a:pt x="3022" y="4217"/>
                    <a:pt x="2789" y="4185"/>
                    <a:pt x="2554" y="4124"/>
                  </a:cubicBezTo>
                  <a:cubicBezTo>
                    <a:pt x="2367" y="4075"/>
                    <a:pt x="2178" y="4007"/>
                    <a:pt x="1992" y="3921"/>
                  </a:cubicBezTo>
                  <a:cubicBezTo>
                    <a:pt x="1675" y="3776"/>
                    <a:pt x="1478" y="3631"/>
                    <a:pt x="1470" y="3625"/>
                  </a:cubicBezTo>
                  <a:cubicBezTo>
                    <a:pt x="1441" y="3603"/>
                    <a:pt x="1424" y="3569"/>
                    <a:pt x="1424" y="3533"/>
                  </a:cubicBezTo>
                  <a:cubicBezTo>
                    <a:pt x="1424" y="1853"/>
                    <a:pt x="1424" y="1853"/>
                    <a:pt x="1424" y="1853"/>
                  </a:cubicBezTo>
                  <a:cubicBezTo>
                    <a:pt x="75" y="1362"/>
                    <a:pt x="75" y="1362"/>
                    <a:pt x="75" y="1362"/>
                  </a:cubicBezTo>
                  <a:cubicBezTo>
                    <a:pt x="30" y="1346"/>
                    <a:pt x="0" y="1303"/>
                    <a:pt x="0" y="1255"/>
                  </a:cubicBezTo>
                  <a:cubicBezTo>
                    <a:pt x="0" y="1207"/>
                    <a:pt x="30" y="1164"/>
                    <a:pt x="75" y="1148"/>
                  </a:cubicBezTo>
                  <a:cubicBezTo>
                    <a:pt x="3207" y="9"/>
                    <a:pt x="3207" y="9"/>
                    <a:pt x="3207" y="9"/>
                  </a:cubicBezTo>
                  <a:cubicBezTo>
                    <a:pt x="3232" y="0"/>
                    <a:pt x="3259" y="0"/>
                    <a:pt x="3285" y="9"/>
                  </a:cubicBezTo>
                  <a:cubicBezTo>
                    <a:pt x="6413" y="1147"/>
                    <a:pt x="6413" y="1147"/>
                    <a:pt x="6413" y="1147"/>
                  </a:cubicBezTo>
                  <a:cubicBezTo>
                    <a:pt x="6425" y="1151"/>
                    <a:pt x="6436" y="1156"/>
                    <a:pt x="6445" y="1163"/>
                  </a:cubicBezTo>
                  <a:cubicBezTo>
                    <a:pt x="6451" y="1168"/>
                    <a:pt x="6457" y="1173"/>
                    <a:pt x="6462" y="1179"/>
                  </a:cubicBezTo>
                  <a:cubicBezTo>
                    <a:pt x="6480" y="1199"/>
                    <a:pt x="6491" y="1226"/>
                    <a:pt x="6491" y="1254"/>
                  </a:cubicBezTo>
                  <a:cubicBezTo>
                    <a:pt x="6491" y="1254"/>
                    <a:pt x="6491" y="1254"/>
                    <a:pt x="6491" y="1254"/>
                  </a:cubicBezTo>
                  <a:cubicBezTo>
                    <a:pt x="6491" y="1254"/>
                    <a:pt x="6491" y="1254"/>
                    <a:pt x="6491" y="1255"/>
                  </a:cubicBezTo>
                  <a:cubicBezTo>
                    <a:pt x="6491" y="1255"/>
                    <a:pt x="6491" y="1255"/>
                    <a:pt x="6491" y="1255"/>
                  </a:cubicBezTo>
                  <a:cubicBezTo>
                    <a:pt x="6491" y="4101"/>
                    <a:pt x="6491" y="4101"/>
                    <a:pt x="6491" y="4101"/>
                  </a:cubicBezTo>
                  <a:cubicBezTo>
                    <a:pt x="6491" y="4165"/>
                    <a:pt x="6440" y="4216"/>
                    <a:pt x="6377" y="4216"/>
                  </a:cubicBezTo>
                  <a:close/>
                  <a:moveTo>
                    <a:pt x="1652" y="3473"/>
                  </a:moveTo>
                  <a:cubicBezTo>
                    <a:pt x="1725" y="3522"/>
                    <a:pt x="1881" y="3619"/>
                    <a:pt x="2093" y="3716"/>
                  </a:cubicBezTo>
                  <a:cubicBezTo>
                    <a:pt x="2363" y="3840"/>
                    <a:pt x="2783" y="3988"/>
                    <a:pt x="3246" y="3988"/>
                  </a:cubicBezTo>
                  <a:cubicBezTo>
                    <a:pt x="4010" y="3988"/>
                    <a:pt x="4665" y="3590"/>
                    <a:pt x="4840" y="3473"/>
                  </a:cubicBezTo>
                  <a:cubicBezTo>
                    <a:pt x="4840" y="1935"/>
                    <a:pt x="4840" y="1935"/>
                    <a:pt x="4840" y="1935"/>
                  </a:cubicBezTo>
                  <a:cubicBezTo>
                    <a:pt x="3285" y="2501"/>
                    <a:pt x="3285" y="2501"/>
                    <a:pt x="3285" y="2501"/>
                  </a:cubicBezTo>
                  <a:cubicBezTo>
                    <a:pt x="3259" y="2510"/>
                    <a:pt x="3232" y="2510"/>
                    <a:pt x="3207" y="2501"/>
                  </a:cubicBezTo>
                  <a:cubicBezTo>
                    <a:pt x="1652" y="1935"/>
                    <a:pt x="1652" y="1935"/>
                    <a:pt x="1652" y="1935"/>
                  </a:cubicBezTo>
                  <a:lnTo>
                    <a:pt x="1652" y="3473"/>
                  </a:lnTo>
                  <a:close/>
                  <a:moveTo>
                    <a:pt x="448" y="1255"/>
                  </a:moveTo>
                  <a:cubicBezTo>
                    <a:pt x="3246" y="2273"/>
                    <a:pt x="3246" y="2273"/>
                    <a:pt x="3246" y="2273"/>
                  </a:cubicBezTo>
                  <a:cubicBezTo>
                    <a:pt x="6044" y="1255"/>
                    <a:pt x="6044" y="1255"/>
                    <a:pt x="6044" y="1255"/>
                  </a:cubicBezTo>
                  <a:cubicBezTo>
                    <a:pt x="3246" y="237"/>
                    <a:pt x="3246" y="237"/>
                    <a:pt x="3246" y="237"/>
                  </a:cubicBezTo>
                  <a:lnTo>
                    <a:pt x="448" y="125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25" name="Freeform 100">
              <a:extLst>
                <a:ext uri="{FF2B5EF4-FFF2-40B4-BE49-F238E27FC236}">
                  <a16:creationId xmlns:a16="http://schemas.microsoft.com/office/drawing/2014/main" id="{6845D737-3325-4491-9E55-D468769B0FF8}"/>
                </a:ext>
              </a:extLst>
            </p:cNvPr>
            <p:cNvSpPr>
              <a:spLocks/>
            </p:cNvSpPr>
            <p:nvPr/>
          </p:nvSpPr>
          <p:spPr bwMode="auto">
            <a:xfrm>
              <a:off x="3470" y="2690"/>
              <a:ext cx="339" cy="340"/>
            </a:xfrm>
            <a:custGeom>
              <a:avLst/>
              <a:gdLst>
                <a:gd name="T0" fmla="*/ 5939 w 11878"/>
                <a:gd name="T1" fmla="*/ 11879 h 11879"/>
                <a:gd name="T2" fmla="*/ 3627 w 11878"/>
                <a:gd name="T3" fmla="*/ 11412 h 11879"/>
                <a:gd name="T4" fmla="*/ 2618 w 11878"/>
                <a:gd name="T5" fmla="*/ 10864 h 11879"/>
                <a:gd name="T6" fmla="*/ 1739 w 11878"/>
                <a:gd name="T7" fmla="*/ 10139 h 11879"/>
                <a:gd name="T8" fmla="*/ 1014 w 11878"/>
                <a:gd name="T9" fmla="*/ 9260 h 11879"/>
                <a:gd name="T10" fmla="*/ 466 w 11878"/>
                <a:gd name="T11" fmla="*/ 8251 h 11879"/>
                <a:gd name="T12" fmla="*/ 0 w 11878"/>
                <a:gd name="T13" fmla="*/ 5939 h 11879"/>
                <a:gd name="T14" fmla="*/ 333 w 11878"/>
                <a:gd name="T15" fmla="*/ 3973 h 11879"/>
                <a:gd name="T16" fmla="*/ 1257 w 11878"/>
                <a:gd name="T17" fmla="*/ 2285 h 11879"/>
                <a:gd name="T18" fmla="*/ 1436 w 11878"/>
                <a:gd name="T19" fmla="*/ 2425 h 11879"/>
                <a:gd name="T20" fmla="*/ 228 w 11878"/>
                <a:gd name="T21" fmla="*/ 5939 h 11879"/>
                <a:gd name="T22" fmla="*/ 5939 w 11878"/>
                <a:gd name="T23" fmla="*/ 11651 h 11879"/>
                <a:gd name="T24" fmla="*/ 11651 w 11878"/>
                <a:gd name="T25" fmla="*/ 5939 h 11879"/>
                <a:gd name="T26" fmla="*/ 5939 w 11878"/>
                <a:gd name="T27" fmla="*/ 228 h 11879"/>
                <a:gd name="T28" fmla="*/ 5171 w 11878"/>
                <a:gd name="T29" fmla="*/ 279 h 11879"/>
                <a:gd name="T30" fmla="*/ 5141 w 11878"/>
                <a:gd name="T31" fmla="*/ 53 h 11879"/>
                <a:gd name="T32" fmla="*/ 5939 w 11878"/>
                <a:gd name="T33" fmla="*/ 0 h 11879"/>
                <a:gd name="T34" fmla="*/ 8251 w 11878"/>
                <a:gd name="T35" fmla="*/ 467 h 11879"/>
                <a:gd name="T36" fmla="*/ 9260 w 11878"/>
                <a:gd name="T37" fmla="*/ 1014 h 11879"/>
                <a:gd name="T38" fmla="*/ 10138 w 11878"/>
                <a:gd name="T39" fmla="*/ 1739 h 11879"/>
                <a:gd name="T40" fmla="*/ 10864 w 11878"/>
                <a:gd name="T41" fmla="*/ 2618 h 11879"/>
                <a:gd name="T42" fmla="*/ 11411 w 11878"/>
                <a:gd name="T43" fmla="*/ 3627 h 11879"/>
                <a:gd name="T44" fmla="*/ 11878 w 11878"/>
                <a:gd name="T45" fmla="*/ 5939 h 11879"/>
                <a:gd name="T46" fmla="*/ 11411 w 11878"/>
                <a:gd name="T47" fmla="*/ 8251 h 11879"/>
                <a:gd name="T48" fmla="*/ 10864 w 11878"/>
                <a:gd name="T49" fmla="*/ 9260 h 11879"/>
                <a:gd name="T50" fmla="*/ 10138 w 11878"/>
                <a:gd name="T51" fmla="*/ 10139 h 11879"/>
                <a:gd name="T52" fmla="*/ 9260 w 11878"/>
                <a:gd name="T53" fmla="*/ 10864 h 11879"/>
                <a:gd name="T54" fmla="*/ 8251 w 11878"/>
                <a:gd name="T55" fmla="*/ 11411 h 11879"/>
                <a:gd name="T56" fmla="*/ 5939 w 11878"/>
                <a:gd name="T57" fmla="*/ 11879 h 11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1878" h="11879">
                  <a:moveTo>
                    <a:pt x="5939" y="11879"/>
                  </a:moveTo>
                  <a:cubicBezTo>
                    <a:pt x="5137" y="11879"/>
                    <a:pt x="4359" y="11721"/>
                    <a:pt x="3627" y="11412"/>
                  </a:cubicBezTo>
                  <a:cubicBezTo>
                    <a:pt x="3275" y="11263"/>
                    <a:pt x="2935" y="11079"/>
                    <a:pt x="2618" y="10864"/>
                  </a:cubicBezTo>
                  <a:cubicBezTo>
                    <a:pt x="2304" y="10652"/>
                    <a:pt x="2008" y="10408"/>
                    <a:pt x="1739" y="10139"/>
                  </a:cubicBezTo>
                  <a:cubicBezTo>
                    <a:pt x="1470" y="9870"/>
                    <a:pt x="1226" y="9575"/>
                    <a:pt x="1014" y="9260"/>
                  </a:cubicBezTo>
                  <a:cubicBezTo>
                    <a:pt x="800" y="8943"/>
                    <a:pt x="615" y="8603"/>
                    <a:pt x="466" y="8251"/>
                  </a:cubicBezTo>
                  <a:cubicBezTo>
                    <a:pt x="157" y="7519"/>
                    <a:pt x="0" y="6741"/>
                    <a:pt x="0" y="5939"/>
                  </a:cubicBezTo>
                  <a:cubicBezTo>
                    <a:pt x="0" y="5265"/>
                    <a:pt x="112" y="4604"/>
                    <a:pt x="333" y="3973"/>
                  </a:cubicBezTo>
                  <a:cubicBezTo>
                    <a:pt x="546" y="3364"/>
                    <a:pt x="857" y="2796"/>
                    <a:pt x="1257" y="2285"/>
                  </a:cubicBezTo>
                  <a:cubicBezTo>
                    <a:pt x="1436" y="2425"/>
                    <a:pt x="1436" y="2425"/>
                    <a:pt x="1436" y="2425"/>
                  </a:cubicBezTo>
                  <a:cubicBezTo>
                    <a:pt x="646" y="3437"/>
                    <a:pt x="228" y="4652"/>
                    <a:pt x="228" y="5939"/>
                  </a:cubicBezTo>
                  <a:cubicBezTo>
                    <a:pt x="228" y="9089"/>
                    <a:pt x="2790" y="11651"/>
                    <a:pt x="5939" y="11651"/>
                  </a:cubicBezTo>
                  <a:cubicBezTo>
                    <a:pt x="9089" y="11651"/>
                    <a:pt x="11651" y="9089"/>
                    <a:pt x="11651" y="5939"/>
                  </a:cubicBezTo>
                  <a:cubicBezTo>
                    <a:pt x="11651" y="2790"/>
                    <a:pt x="9088" y="228"/>
                    <a:pt x="5939" y="228"/>
                  </a:cubicBezTo>
                  <a:cubicBezTo>
                    <a:pt x="5682" y="228"/>
                    <a:pt x="5424" y="245"/>
                    <a:pt x="5171" y="279"/>
                  </a:cubicBezTo>
                  <a:cubicBezTo>
                    <a:pt x="5141" y="53"/>
                    <a:pt x="5141" y="53"/>
                    <a:pt x="5141" y="53"/>
                  </a:cubicBezTo>
                  <a:cubicBezTo>
                    <a:pt x="5404" y="18"/>
                    <a:pt x="5672" y="0"/>
                    <a:pt x="5939" y="0"/>
                  </a:cubicBezTo>
                  <a:cubicBezTo>
                    <a:pt x="6740" y="0"/>
                    <a:pt x="7518" y="157"/>
                    <a:pt x="8251" y="467"/>
                  </a:cubicBezTo>
                  <a:cubicBezTo>
                    <a:pt x="8603" y="615"/>
                    <a:pt x="8942" y="800"/>
                    <a:pt x="9260" y="1014"/>
                  </a:cubicBezTo>
                  <a:cubicBezTo>
                    <a:pt x="9574" y="1227"/>
                    <a:pt x="9870" y="1471"/>
                    <a:pt x="10138" y="1739"/>
                  </a:cubicBezTo>
                  <a:cubicBezTo>
                    <a:pt x="10407" y="2008"/>
                    <a:pt x="10651" y="2304"/>
                    <a:pt x="10864" y="2618"/>
                  </a:cubicBezTo>
                  <a:cubicBezTo>
                    <a:pt x="11078" y="2936"/>
                    <a:pt x="11262" y="3275"/>
                    <a:pt x="11411" y="3627"/>
                  </a:cubicBezTo>
                  <a:cubicBezTo>
                    <a:pt x="11721" y="4359"/>
                    <a:pt x="11878" y="5137"/>
                    <a:pt x="11878" y="5939"/>
                  </a:cubicBezTo>
                  <a:cubicBezTo>
                    <a:pt x="11878" y="6741"/>
                    <a:pt x="11721" y="7519"/>
                    <a:pt x="11411" y="8251"/>
                  </a:cubicBezTo>
                  <a:cubicBezTo>
                    <a:pt x="11262" y="8603"/>
                    <a:pt x="11078" y="8943"/>
                    <a:pt x="10864" y="9260"/>
                  </a:cubicBezTo>
                  <a:cubicBezTo>
                    <a:pt x="10651" y="9574"/>
                    <a:pt x="10407" y="9870"/>
                    <a:pt x="10138" y="10139"/>
                  </a:cubicBezTo>
                  <a:cubicBezTo>
                    <a:pt x="9870" y="10407"/>
                    <a:pt x="9574" y="10651"/>
                    <a:pt x="9260" y="10864"/>
                  </a:cubicBezTo>
                  <a:cubicBezTo>
                    <a:pt x="8942" y="11078"/>
                    <a:pt x="8603" y="11263"/>
                    <a:pt x="8251" y="11411"/>
                  </a:cubicBezTo>
                  <a:cubicBezTo>
                    <a:pt x="7519" y="11722"/>
                    <a:pt x="6741" y="11879"/>
                    <a:pt x="5939" y="118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grpSp>
      <p:pic>
        <p:nvPicPr>
          <p:cNvPr id="1026" name="Picture 2" descr="Resultado de imagen de keras gray icon">
            <a:extLst>
              <a:ext uri="{FF2B5EF4-FFF2-40B4-BE49-F238E27FC236}">
                <a16:creationId xmlns:a16="http://schemas.microsoft.com/office/drawing/2014/main" id="{F73EDA84-004C-4A4E-85A3-07C950007A5B}"/>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3799669" y="3392245"/>
            <a:ext cx="650263" cy="650263"/>
          </a:xfrm>
          <a:prstGeom prst="rect">
            <a:avLst/>
          </a:prstGeom>
          <a:noFill/>
          <a:extLst>
            <a:ext uri="{909E8E84-426E-40DD-AFC4-6F175D3DCCD1}">
              <a14:hiddenFill xmlns:a14="http://schemas.microsoft.com/office/drawing/2010/main">
                <a:solidFill>
                  <a:srgbClr val="FFFFFF"/>
                </a:solidFill>
              </a14:hiddenFill>
            </a:ext>
          </a:extLst>
        </p:spPr>
      </p:pic>
      <p:grpSp>
        <p:nvGrpSpPr>
          <p:cNvPr id="27" name="Group 625">
            <a:extLst>
              <a:ext uri="{FF2B5EF4-FFF2-40B4-BE49-F238E27FC236}">
                <a16:creationId xmlns:a16="http://schemas.microsoft.com/office/drawing/2014/main" id="{E7350D71-7443-4E9E-9B08-69BE90025375}"/>
              </a:ext>
            </a:extLst>
          </p:cNvPr>
          <p:cNvGrpSpPr>
            <a:grpSpLocks noChangeAspect="1"/>
          </p:cNvGrpSpPr>
          <p:nvPr/>
        </p:nvGrpSpPr>
        <p:grpSpPr bwMode="auto">
          <a:xfrm>
            <a:off x="5834493" y="3510640"/>
            <a:ext cx="540000" cy="540000"/>
            <a:chOff x="1680" y="0"/>
            <a:chExt cx="364" cy="364"/>
          </a:xfrm>
          <a:solidFill>
            <a:schemeClr val="bg1"/>
          </a:solidFill>
        </p:grpSpPr>
        <p:sp>
          <p:nvSpPr>
            <p:cNvPr id="28" name="Freeform 626">
              <a:extLst>
                <a:ext uri="{FF2B5EF4-FFF2-40B4-BE49-F238E27FC236}">
                  <a16:creationId xmlns:a16="http://schemas.microsoft.com/office/drawing/2014/main" id="{7358949D-82F6-40FF-9EC2-054C84326CA4}"/>
                </a:ext>
              </a:extLst>
            </p:cNvPr>
            <p:cNvSpPr>
              <a:spLocks noEditPoints="1"/>
            </p:cNvSpPr>
            <p:nvPr/>
          </p:nvSpPr>
          <p:spPr bwMode="auto">
            <a:xfrm>
              <a:off x="1680" y="0"/>
              <a:ext cx="364" cy="364"/>
            </a:xfrm>
            <a:custGeom>
              <a:avLst/>
              <a:gdLst>
                <a:gd name="T0" fmla="*/ 5933 w 11867"/>
                <a:gd name="T1" fmla="*/ 11867 h 11867"/>
                <a:gd name="T2" fmla="*/ 3624 w 11867"/>
                <a:gd name="T3" fmla="*/ 11401 h 11867"/>
                <a:gd name="T4" fmla="*/ 2616 w 11867"/>
                <a:gd name="T5" fmla="*/ 10854 h 11867"/>
                <a:gd name="T6" fmla="*/ 1738 w 11867"/>
                <a:gd name="T7" fmla="*/ 10129 h 11867"/>
                <a:gd name="T8" fmla="*/ 1013 w 11867"/>
                <a:gd name="T9" fmla="*/ 9251 h 11867"/>
                <a:gd name="T10" fmla="*/ 466 w 11867"/>
                <a:gd name="T11" fmla="*/ 8243 h 11867"/>
                <a:gd name="T12" fmla="*/ 0 w 11867"/>
                <a:gd name="T13" fmla="*/ 5934 h 11867"/>
                <a:gd name="T14" fmla="*/ 466 w 11867"/>
                <a:gd name="T15" fmla="*/ 3624 h 11867"/>
                <a:gd name="T16" fmla="*/ 1013 w 11867"/>
                <a:gd name="T17" fmla="*/ 2616 h 11867"/>
                <a:gd name="T18" fmla="*/ 1738 w 11867"/>
                <a:gd name="T19" fmla="*/ 1738 h 11867"/>
                <a:gd name="T20" fmla="*/ 2616 w 11867"/>
                <a:gd name="T21" fmla="*/ 1014 h 11867"/>
                <a:gd name="T22" fmla="*/ 3624 w 11867"/>
                <a:gd name="T23" fmla="*/ 466 h 11867"/>
                <a:gd name="T24" fmla="*/ 5933 w 11867"/>
                <a:gd name="T25" fmla="*/ 0 h 11867"/>
                <a:gd name="T26" fmla="*/ 8243 w 11867"/>
                <a:gd name="T27" fmla="*/ 466 h 11867"/>
                <a:gd name="T28" fmla="*/ 9251 w 11867"/>
                <a:gd name="T29" fmla="*/ 1014 h 11867"/>
                <a:gd name="T30" fmla="*/ 10129 w 11867"/>
                <a:gd name="T31" fmla="*/ 1738 h 11867"/>
                <a:gd name="T32" fmla="*/ 10853 w 11867"/>
                <a:gd name="T33" fmla="*/ 2616 h 11867"/>
                <a:gd name="T34" fmla="*/ 11401 w 11867"/>
                <a:gd name="T35" fmla="*/ 3624 h 11867"/>
                <a:gd name="T36" fmla="*/ 11867 w 11867"/>
                <a:gd name="T37" fmla="*/ 5934 h 11867"/>
                <a:gd name="T38" fmla="*/ 11401 w 11867"/>
                <a:gd name="T39" fmla="*/ 8243 h 11867"/>
                <a:gd name="T40" fmla="*/ 10853 w 11867"/>
                <a:gd name="T41" fmla="*/ 9251 h 11867"/>
                <a:gd name="T42" fmla="*/ 10129 w 11867"/>
                <a:gd name="T43" fmla="*/ 10129 h 11867"/>
                <a:gd name="T44" fmla="*/ 9251 w 11867"/>
                <a:gd name="T45" fmla="*/ 10854 h 11867"/>
                <a:gd name="T46" fmla="*/ 8243 w 11867"/>
                <a:gd name="T47" fmla="*/ 11401 h 11867"/>
                <a:gd name="T48" fmla="*/ 5933 w 11867"/>
                <a:gd name="T49" fmla="*/ 11867 h 11867"/>
                <a:gd name="T50" fmla="*/ 5933 w 11867"/>
                <a:gd name="T51" fmla="*/ 231 h 11867"/>
                <a:gd name="T52" fmla="*/ 230 w 11867"/>
                <a:gd name="T53" fmla="*/ 5934 h 11867"/>
                <a:gd name="T54" fmla="*/ 5933 w 11867"/>
                <a:gd name="T55" fmla="*/ 11637 h 11867"/>
                <a:gd name="T56" fmla="*/ 11637 w 11867"/>
                <a:gd name="T57" fmla="*/ 5934 h 11867"/>
                <a:gd name="T58" fmla="*/ 5933 w 11867"/>
                <a:gd name="T59" fmla="*/ 231 h 11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867" h="11867">
                  <a:moveTo>
                    <a:pt x="5933" y="11867"/>
                  </a:moveTo>
                  <a:cubicBezTo>
                    <a:pt x="5133" y="11867"/>
                    <a:pt x="4355" y="11710"/>
                    <a:pt x="3624" y="11401"/>
                  </a:cubicBezTo>
                  <a:cubicBezTo>
                    <a:pt x="3272" y="11252"/>
                    <a:pt x="2933" y="11068"/>
                    <a:pt x="2616" y="10854"/>
                  </a:cubicBezTo>
                  <a:cubicBezTo>
                    <a:pt x="2302" y="10641"/>
                    <a:pt x="2006" y="10398"/>
                    <a:pt x="1738" y="10129"/>
                  </a:cubicBezTo>
                  <a:cubicBezTo>
                    <a:pt x="1469" y="9861"/>
                    <a:pt x="1225" y="9565"/>
                    <a:pt x="1013" y="9251"/>
                  </a:cubicBezTo>
                  <a:cubicBezTo>
                    <a:pt x="799" y="8934"/>
                    <a:pt x="615" y="8595"/>
                    <a:pt x="466" y="8243"/>
                  </a:cubicBezTo>
                  <a:cubicBezTo>
                    <a:pt x="157" y="7512"/>
                    <a:pt x="0" y="6734"/>
                    <a:pt x="0" y="5934"/>
                  </a:cubicBezTo>
                  <a:cubicBezTo>
                    <a:pt x="0" y="5133"/>
                    <a:pt x="157" y="4356"/>
                    <a:pt x="466" y="3624"/>
                  </a:cubicBezTo>
                  <a:cubicBezTo>
                    <a:pt x="615" y="3272"/>
                    <a:pt x="799" y="2933"/>
                    <a:pt x="1013" y="2616"/>
                  </a:cubicBezTo>
                  <a:cubicBezTo>
                    <a:pt x="1226" y="2302"/>
                    <a:pt x="1469" y="2006"/>
                    <a:pt x="1738" y="1738"/>
                  </a:cubicBezTo>
                  <a:cubicBezTo>
                    <a:pt x="2006" y="1470"/>
                    <a:pt x="2302" y="1226"/>
                    <a:pt x="2616" y="1014"/>
                  </a:cubicBezTo>
                  <a:cubicBezTo>
                    <a:pt x="2933" y="799"/>
                    <a:pt x="3272" y="615"/>
                    <a:pt x="3624" y="466"/>
                  </a:cubicBezTo>
                  <a:cubicBezTo>
                    <a:pt x="4355" y="157"/>
                    <a:pt x="5133" y="0"/>
                    <a:pt x="5933" y="0"/>
                  </a:cubicBezTo>
                  <a:cubicBezTo>
                    <a:pt x="6734" y="0"/>
                    <a:pt x="7511" y="157"/>
                    <a:pt x="8243" y="466"/>
                  </a:cubicBezTo>
                  <a:cubicBezTo>
                    <a:pt x="8595" y="615"/>
                    <a:pt x="8934" y="799"/>
                    <a:pt x="9251" y="1014"/>
                  </a:cubicBezTo>
                  <a:cubicBezTo>
                    <a:pt x="9565" y="1226"/>
                    <a:pt x="9861" y="1470"/>
                    <a:pt x="10129" y="1738"/>
                  </a:cubicBezTo>
                  <a:cubicBezTo>
                    <a:pt x="10397" y="2006"/>
                    <a:pt x="10641" y="2302"/>
                    <a:pt x="10853" y="2616"/>
                  </a:cubicBezTo>
                  <a:cubicBezTo>
                    <a:pt x="11068" y="2933"/>
                    <a:pt x="11252" y="3272"/>
                    <a:pt x="11401" y="3624"/>
                  </a:cubicBezTo>
                  <a:cubicBezTo>
                    <a:pt x="11710" y="4356"/>
                    <a:pt x="11867" y="5133"/>
                    <a:pt x="11867" y="5934"/>
                  </a:cubicBezTo>
                  <a:cubicBezTo>
                    <a:pt x="11867" y="6734"/>
                    <a:pt x="11710" y="7512"/>
                    <a:pt x="11401" y="8243"/>
                  </a:cubicBezTo>
                  <a:cubicBezTo>
                    <a:pt x="11252" y="8595"/>
                    <a:pt x="11068" y="8934"/>
                    <a:pt x="10853" y="9251"/>
                  </a:cubicBezTo>
                  <a:cubicBezTo>
                    <a:pt x="10641" y="9565"/>
                    <a:pt x="10397" y="9861"/>
                    <a:pt x="10129" y="10129"/>
                  </a:cubicBezTo>
                  <a:cubicBezTo>
                    <a:pt x="9861" y="10398"/>
                    <a:pt x="9565" y="10642"/>
                    <a:pt x="9251" y="10854"/>
                  </a:cubicBezTo>
                  <a:cubicBezTo>
                    <a:pt x="8934" y="11068"/>
                    <a:pt x="8595" y="11252"/>
                    <a:pt x="8243" y="11401"/>
                  </a:cubicBezTo>
                  <a:cubicBezTo>
                    <a:pt x="7511" y="11710"/>
                    <a:pt x="6734" y="11867"/>
                    <a:pt x="5933" y="11867"/>
                  </a:cubicBezTo>
                  <a:close/>
                  <a:moveTo>
                    <a:pt x="5933" y="231"/>
                  </a:moveTo>
                  <a:cubicBezTo>
                    <a:pt x="2789" y="231"/>
                    <a:pt x="230" y="2789"/>
                    <a:pt x="230" y="5934"/>
                  </a:cubicBezTo>
                  <a:cubicBezTo>
                    <a:pt x="230" y="9079"/>
                    <a:pt x="2789" y="11637"/>
                    <a:pt x="5933" y="11637"/>
                  </a:cubicBezTo>
                  <a:cubicBezTo>
                    <a:pt x="9078" y="11637"/>
                    <a:pt x="11637" y="9079"/>
                    <a:pt x="11637" y="5934"/>
                  </a:cubicBezTo>
                  <a:cubicBezTo>
                    <a:pt x="11637" y="2789"/>
                    <a:pt x="9078" y="231"/>
                    <a:pt x="5933" y="2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29" name="Rectangle 627">
              <a:extLst>
                <a:ext uri="{FF2B5EF4-FFF2-40B4-BE49-F238E27FC236}">
                  <a16:creationId xmlns:a16="http://schemas.microsoft.com/office/drawing/2014/main" id="{ABB67AEA-5CCE-47E4-B5D2-4FDC207219A5}"/>
                </a:ext>
              </a:extLst>
            </p:cNvPr>
            <p:cNvSpPr>
              <a:spLocks noChangeArrowheads="1"/>
            </p:cNvSpPr>
            <p:nvPr/>
          </p:nvSpPr>
          <p:spPr bwMode="auto">
            <a:xfrm>
              <a:off x="1966" y="225"/>
              <a:ext cx="2" cy="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30" name="Rectangle 628">
              <a:extLst>
                <a:ext uri="{FF2B5EF4-FFF2-40B4-BE49-F238E27FC236}">
                  <a16:creationId xmlns:a16="http://schemas.microsoft.com/office/drawing/2014/main" id="{AF3CCB62-5187-4A50-B2A9-EFACF62CF9B3}"/>
                </a:ext>
              </a:extLst>
            </p:cNvPr>
            <p:cNvSpPr>
              <a:spLocks noChangeArrowheads="1"/>
            </p:cNvSpPr>
            <p:nvPr/>
          </p:nvSpPr>
          <p:spPr bwMode="auto">
            <a:xfrm>
              <a:off x="1954" y="225"/>
              <a:ext cx="1" cy="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31" name="Freeform 629">
              <a:extLst>
                <a:ext uri="{FF2B5EF4-FFF2-40B4-BE49-F238E27FC236}">
                  <a16:creationId xmlns:a16="http://schemas.microsoft.com/office/drawing/2014/main" id="{507F624F-60B0-40CE-A2DB-C30EB52E65E7}"/>
                </a:ext>
              </a:extLst>
            </p:cNvPr>
            <p:cNvSpPr>
              <a:spLocks/>
            </p:cNvSpPr>
            <p:nvPr/>
          </p:nvSpPr>
          <p:spPr bwMode="auto">
            <a:xfrm>
              <a:off x="1954" y="226"/>
              <a:ext cx="14" cy="2"/>
            </a:xfrm>
            <a:custGeom>
              <a:avLst/>
              <a:gdLst>
                <a:gd name="T0" fmla="*/ 1 w 14"/>
                <a:gd name="T1" fmla="*/ 0 h 2"/>
                <a:gd name="T2" fmla="*/ 0 w 14"/>
                <a:gd name="T3" fmla="*/ 0 h 2"/>
                <a:gd name="T4" fmla="*/ 0 w 14"/>
                <a:gd name="T5" fmla="*/ 2 h 2"/>
                <a:gd name="T6" fmla="*/ 14 w 14"/>
                <a:gd name="T7" fmla="*/ 2 h 2"/>
                <a:gd name="T8" fmla="*/ 14 w 14"/>
                <a:gd name="T9" fmla="*/ 0 h 2"/>
                <a:gd name="T10" fmla="*/ 12 w 14"/>
                <a:gd name="T11" fmla="*/ 0 h 2"/>
                <a:gd name="T12" fmla="*/ 1 w 14"/>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14" h="2">
                  <a:moveTo>
                    <a:pt x="1" y="0"/>
                  </a:moveTo>
                  <a:lnTo>
                    <a:pt x="0" y="0"/>
                  </a:lnTo>
                  <a:lnTo>
                    <a:pt x="0" y="2"/>
                  </a:lnTo>
                  <a:lnTo>
                    <a:pt x="14" y="2"/>
                  </a:lnTo>
                  <a:lnTo>
                    <a:pt x="14" y="0"/>
                  </a:lnTo>
                  <a:lnTo>
                    <a:pt x="12" y="0"/>
                  </a:ln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32" name="Freeform 630">
              <a:extLst>
                <a:ext uri="{FF2B5EF4-FFF2-40B4-BE49-F238E27FC236}">
                  <a16:creationId xmlns:a16="http://schemas.microsoft.com/office/drawing/2014/main" id="{F803A6FE-4FE5-4F5E-B354-8A12EB892A29}"/>
                </a:ext>
              </a:extLst>
            </p:cNvPr>
            <p:cNvSpPr>
              <a:spLocks/>
            </p:cNvSpPr>
            <p:nvPr/>
          </p:nvSpPr>
          <p:spPr bwMode="auto">
            <a:xfrm>
              <a:off x="1955" y="225"/>
              <a:ext cx="11" cy="1"/>
            </a:xfrm>
            <a:custGeom>
              <a:avLst/>
              <a:gdLst>
                <a:gd name="T0" fmla="*/ 11 w 11"/>
                <a:gd name="T1" fmla="*/ 0 h 1"/>
                <a:gd name="T2" fmla="*/ 9 w 11"/>
                <a:gd name="T3" fmla="*/ 0 h 1"/>
                <a:gd name="T4" fmla="*/ 2 w 11"/>
                <a:gd name="T5" fmla="*/ 0 h 1"/>
                <a:gd name="T6" fmla="*/ 0 w 11"/>
                <a:gd name="T7" fmla="*/ 0 h 1"/>
                <a:gd name="T8" fmla="*/ 0 w 11"/>
                <a:gd name="T9" fmla="*/ 1 h 1"/>
                <a:gd name="T10" fmla="*/ 11 w 11"/>
                <a:gd name="T11" fmla="*/ 1 h 1"/>
                <a:gd name="T12" fmla="*/ 11 w 11"/>
                <a:gd name="T13" fmla="*/ 0 h 1"/>
              </a:gdLst>
              <a:ahLst/>
              <a:cxnLst>
                <a:cxn ang="0">
                  <a:pos x="T0" y="T1"/>
                </a:cxn>
                <a:cxn ang="0">
                  <a:pos x="T2" y="T3"/>
                </a:cxn>
                <a:cxn ang="0">
                  <a:pos x="T4" y="T5"/>
                </a:cxn>
                <a:cxn ang="0">
                  <a:pos x="T6" y="T7"/>
                </a:cxn>
                <a:cxn ang="0">
                  <a:pos x="T8" y="T9"/>
                </a:cxn>
                <a:cxn ang="0">
                  <a:pos x="T10" y="T11"/>
                </a:cxn>
                <a:cxn ang="0">
                  <a:pos x="T12" y="T13"/>
                </a:cxn>
              </a:cxnLst>
              <a:rect l="0" t="0" r="r" b="b"/>
              <a:pathLst>
                <a:path w="11" h="1">
                  <a:moveTo>
                    <a:pt x="11" y="0"/>
                  </a:moveTo>
                  <a:lnTo>
                    <a:pt x="9" y="0"/>
                  </a:lnTo>
                  <a:lnTo>
                    <a:pt x="2" y="0"/>
                  </a:lnTo>
                  <a:lnTo>
                    <a:pt x="0" y="0"/>
                  </a:lnTo>
                  <a:lnTo>
                    <a:pt x="0" y="1"/>
                  </a:lnTo>
                  <a:lnTo>
                    <a:pt x="11" y="1"/>
                  </a:lnTo>
                  <a:lnTo>
                    <a:pt x="1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33" name="Freeform 631">
              <a:extLst>
                <a:ext uri="{FF2B5EF4-FFF2-40B4-BE49-F238E27FC236}">
                  <a16:creationId xmlns:a16="http://schemas.microsoft.com/office/drawing/2014/main" id="{6765C0CF-C239-4CD5-92C7-6F3BFE5370FC}"/>
                </a:ext>
              </a:extLst>
            </p:cNvPr>
            <p:cNvSpPr>
              <a:spLocks noEditPoints="1"/>
            </p:cNvSpPr>
            <p:nvPr/>
          </p:nvSpPr>
          <p:spPr bwMode="auto">
            <a:xfrm>
              <a:off x="1727" y="75"/>
              <a:ext cx="270" cy="214"/>
            </a:xfrm>
            <a:custGeom>
              <a:avLst/>
              <a:gdLst>
                <a:gd name="T0" fmla="*/ 7618 w 8792"/>
                <a:gd name="T1" fmla="*/ 1318 h 6966"/>
                <a:gd name="T2" fmla="*/ 3796 w 8792"/>
                <a:gd name="T3" fmla="*/ 127 h 6966"/>
                <a:gd name="T4" fmla="*/ 637 w 8792"/>
                <a:gd name="T5" fmla="*/ 1908 h 6966"/>
                <a:gd name="T6" fmla="*/ 0 w 8792"/>
                <a:gd name="T7" fmla="*/ 3537 h 6966"/>
                <a:gd name="T8" fmla="*/ 1932 w 8792"/>
                <a:gd name="T9" fmla="*/ 5289 h 6966"/>
                <a:gd name="T10" fmla="*/ 3651 w 8792"/>
                <a:gd name="T11" fmla="*/ 5203 h 6966"/>
                <a:gd name="T12" fmla="*/ 4390 w 8792"/>
                <a:gd name="T13" fmla="*/ 5400 h 6966"/>
                <a:gd name="T14" fmla="*/ 5790 w 8792"/>
                <a:gd name="T15" fmla="*/ 6787 h 6966"/>
                <a:gd name="T16" fmla="*/ 6764 w 8792"/>
                <a:gd name="T17" fmla="*/ 6633 h 6966"/>
                <a:gd name="T18" fmla="*/ 6494 w 8792"/>
                <a:gd name="T19" fmla="*/ 5743 h 6966"/>
                <a:gd name="T20" fmla="*/ 7656 w 8792"/>
                <a:gd name="T21" fmla="*/ 5227 h 6966"/>
                <a:gd name="T22" fmla="*/ 8656 w 8792"/>
                <a:gd name="T23" fmla="*/ 4339 h 6966"/>
                <a:gd name="T24" fmla="*/ 7805 w 8792"/>
                <a:gd name="T25" fmla="*/ 4891 h 6966"/>
                <a:gd name="T26" fmla="*/ 3524 w 8792"/>
                <a:gd name="T27" fmla="*/ 5049 h 6966"/>
                <a:gd name="T28" fmla="*/ 2660 w 8792"/>
                <a:gd name="T29" fmla="*/ 5286 h 6966"/>
                <a:gd name="T30" fmla="*/ 5346 w 8792"/>
                <a:gd name="T31" fmla="*/ 261 h 6966"/>
                <a:gd name="T32" fmla="*/ 7887 w 8792"/>
                <a:gd name="T33" fmla="*/ 4682 h 6966"/>
                <a:gd name="T34" fmla="*/ 7670 w 8792"/>
                <a:gd name="T35" fmla="*/ 4712 h 6966"/>
                <a:gd name="T36" fmla="*/ 6099 w 8792"/>
                <a:gd name="T37" fmla="*/ 6600 h 6966"/>
                <a:gd name="T38" fmla="*/ 5121 w 8792"/>
                <a:gd name="T39" fmla="*/ 5314 h 6966"/>
                <a:gd name="T40" fmla="*/ 4295 w 8792"/>
                <a:gd name="T41" fmla="*/ 4255 h 6966"/>
                <a:gd name="T42" fmla="*/ 642 w 8792"/>
                <a:gd name="T43" fmla="*/ 2318 h 6966"/>
                <a:gd name="T44" fmla="*/ 8126 w 8792"/>
                <a:gd name="T45" fmla="*/ 4079 h 6966"/>
                <a:gd name="T46" fmla="*/ 7008 w 8792"/>
                <a:gd name="T47" fmla="*/ 3521 h 6966"/>
                <a:gd name="T48" fmla="*/ 6078 w 8792"/>
                <a:gd name="T49" fmla="*/ 1390 h 6966"/>
                <a:gd name="T50" fmla="*/ 7142 w 8792"/>
                <a:gd name="T51" fmla="*/ 2328 h 6966"/>
                <a:gd name="T52" fmla="*/ 5969 w 8792"/>
                <a:gd name="T53" fmla="*/ 1548 h 6966"/>
                <a:gd name="T54" fmla="*/ 6514 w 8792"/>
                <a:gd name="T55" fmla="*/ 4437 h 6966"/>
                <a:gd name="T56" fmla="*/ 5946 w 8792"/>
                <a:gd name="T57" fmla="*/ 1200 h 6966"/>
                <a:gd name="T58" fmla="*/ 6244 w 8792"/>
                <a:gd name="T59" fmla="*/ 5773 h 6966"/>
                <a:gd name="T60" fmla="*/ 6327 w 8792"/>
                <a:gd name="T61" fmla="*/ 4740 h 6966"/>
                <a:gd name="T62" fmla="*/ 5914 w 8792"/>
                <a:gd name="T63" fmla="*/ 6304 h 6966"/>
                <a:gd name="T64" fmla="*/ 3001 w 8792"/>
                <a:gd name="T65" fmla="*/ 5305 h 6966"/>
                <a:gd name="T66" fmla="*/ 3241 w 8792"/>
                <a:gd name="T67" fmla="*/ 2589 h 6966"/>
                <a:gd name="T68" fmla="*/ 1936 w 8792"/>
                <a:gd name="T69" fmla="*/ 2778 h 6966"/>
                <a:gd name="T70" fmla="*/ 5236 w 8792"/>
                <a:gd name="T71" fmla="*/ 3205 h 6966"/>
                <a:gd name="T72" fmla="*/ 6230 w 8792"/>
                <a:gd name="T73" fmla="*/ 4557 h 6966"/>
                <a:gd name="T74" fmla="*/ 3413 w 8792"/>
                <a:gd name="T75" fmla="*/ 2505 h 6966"/>
                <a:gd name="T76" fmla="*/ 4319 w 8792"/>
                <a:gd name="T77" fmla="*/ 4064 h 6966"/>
                <a:gd name="T78" fmla="*/ 5592 w 8792"/>
                <a:gd name="T79" fmla="*/ 1512 h 6966"/>
                <a:gd name="T80" fmla="*/ 3572 w 8792"/>
                <a:gd name="T81" fmla="*/ 2694 h 6966"/>
                <a:gd name="T82" fmla="*/ 4513 w 8792"/>
                <a:gd name="T83" fmla="*/ 4002 h 6966"/>
                <a:gd name="T84" fmla="*/ 4698 w 8792"/>
                <a:gd name="T85" fmla="*/ 4257 h 6966"/>
                <a:gd name="T86" fmla="*/ 5343 w 8792"/>
                <a:gd name="T87" fmla="*/ 3428 h 6966"/>
                <a:gd name="T88" fmla="*/ 2860 w 8792"/>
                <a:gd name="T89" fmla="*/ 1376 h 6966"/>
                <a:gd name="T90" fmla="*/ 1753 w 8792"/>
                <a:gd name="T91" fmla="*/ 2513 h 6966"/>
                <a:gd name="T92" fmla="*/ 1529 w 8792"/>
                <a:gd name="T93" fmla="*/ 2928 h 6966"/>
                <a:gd name="T94" fmla="*/ 1354 w 8792"/>
                <a:gd name="T95" fmla="*/ 4011 h 6966"/>
                <a:gd name="T96" fmla="*/ 1191 w 8792"/>
                <a:gd name="T97" fmla="*/ 4189 h 6966"/>
                <a:gd name="T98" fmla="*/ 1191 w 8792"/>
                <a:gd name="T99" fmla="*/ 4189 h 6966"/>
                <a:gd name="T100" fmla="*/ 6002 w 8792"/>
                <a:gd name="T101" fmla="*/ 5928 h 6966"/>
                <a:gd name="T102" fmla="*/ 6178 w 8792"/>
                <a:gd name="T103" fmla="*/ 6318 h 6966"/>
                <a:gd name="T104" fmla="*/ 8186 w 8792"/>
                <a:gd name="T105" fmla="*/ 2793 h 6966"/>
                <a:gd name="T106" fmla="*/ 693 w 8792"/>
                <a:gd name="T107" fmla="*/ 2129 h 6966"/>
                <a:gd name="T108" fmla="*/ 693 w 8792"/>
                <a:gd name="T109" fmla="*/ 2129 h 6966"/>
                <a:gd name="T110" fmla="*/ 5871 w 8792"/>
                <a:gd name="T111" fmla="*/ 6491 h 6966"/>
                <a:gd name="T112" fmla="*/ 7285 w 8792"/>
                <a:gd name="T113" fmla="*/ 5455 h 6966"/>
                <a:gd name="T114" fmla="*/ 7752 w 8792"/>
                <a:gd name="T115" fmla="*/ 4504 h 6966"/>
                <a:gd name="T116" fmla="*/ 6529 w 8792"/>
                <a:gd name="T117" fmla="*/ 4845 h 69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792" h="6966">
                  <a:moveTo>
                    <a:pt x="8688" y="4003"/>
                  </a:moveTo>
                  <a:cubicBezTo>
                    <a:pt x="8564" y="3197"/>
                    <a:pt x="8564" y="3197"/>
                    <a:pt x="8564" y="3197"/>
                  </a:cubicBezTo>
                  <a:cubicBezTo>
                    <a:pt x="8603" y="3164"/>
                    <a:pt x="8626" y="3114"/>
                    <a:pt x="8626" y="3062"/>
                  </a:cubicBezTo>
                  <a:cubicBezTo>
                    <a:pt x="8626" y="2967"/>
                    <a:pt x="8552" y="2889"/>
                    <a:pt x="8459" y="2884"/>
                  </a:cubicBezTo>
                  <a:cubicBezTo>
                    <a:pt x="7604" y="1387"/>
                    <a:pt x="7604" y="1387"/>
                    <a:pt x="7604" y="1387"/>
                  </a:cubicBezTo>
                  <a:cubicBezTo>
                    <a:pt x="7613" y="1365"/>
                    <a:pt x="7618" y="1342"/>
                    <a:pt x="7618" y="1318"/>
                  </a:cubicBezTo>
                  <a:cubicBezTo>
                    <a:pt x="7618" y="1219"/>
                    <a:pt x="7538" y="1139"/>
                    <a:pt x="7439" y="1139"/>
                  </a:cubicBezTo>
                  <a:cubicBezTo>
                    <a:pt x="7416" y="1139"/>
                    <a:pt x="7395" y="1143"/>
                    <a:pt x="7374" y="1151"/>
                  </a:cubicBezTo>
                  <a:cubicBezTo>
                    <a:pt x="5675" y="121"/>
                    <a:pt x="5675" y="121"/>
                    <a:pt x="5675" y="121"/>
                  </a:cubicBezTo>
                  <a:cubicBezTo>
                    <a:pt x="5650" y="49"/>
                    <a:pt x="5584" y="0"/>
                    <a:pt x="5506" y="0"/>
                  </a:cubicBezTo>
                  <a:cubicBezTo>
                    <a:pt x="5450" y="0"/>
                    <a:pt x="5398" y="25"/>
                    <a:pt x="5365" y="69"/>
                  </a:cubicBezTo>
                  <a:cubicBezTo>
                    <a:pt x="3796" y="127"/>
                    <a:pt x="3796" y="127"/>
                    <a:pt x="3796" y="127"/>
                  </a:cubicBezTo>
                  <a:cubicBezTo>
                    <a:pt x="3764" y="99"/>
                    <a:pt x="3722" y="83"/>
                    <a:pt x="3679" y="83"/>
                  </a:cubicBezTo>
                  <a:cubicBezTo>
                    <a:pt x="3611" y="83"/>
                    <a:pt x="3551" y="120"/>
                    <a:pt x="3520" y="179"/>
                  </a:cubicBezTo>
                  <a:cubicBezTo>
                    <a:pt x="1449" y="1134"/>
                    <a:pt x="1449" y="1134"/>
                    <a:pt x="1449" y="1134"/>
                  </a:cubicBezTo>
                  <a:cubicBezTo>
                    <a:pt x="1433" y="1129"/>
                    <a:pt x="1417" y="1127"/>
                    <a:pt x="1400" y="1127"/>
                  </a:cubicBezTo>
                  <a:cubicBezTo>
                    <a:pt x="1311" y="1127"/>
                    <a:pt x="1236" y="1193"/>
                    <a:pt x="1224" y="1280"/>
                  </a:cubicBezTo>
                  <a:cubicBezTo>
                    <a:pt x="637" y="1908"/>
                    <a:pt x="637" y="1908"/>
                    <a:pt x="637" y="1908"/>
                  </a:cubicBezTo>
                  <a:cubicBezTo>
                    <a:pt x="534" y="2006"/>
                    <a:pt x="534" y="2006"/>
                    <a:pt x="534" y="2006"/>
                  </a:cubicBezTo>
                  <a:cubicBezTo>
                    <a:pt x="531" y="2005"/>
                    <a:pt x="527" y="2005"/>
                    <a:pt x="523" y="2005"/>
                  </a:cubicBezTo>
                  <a:cubicBezTo>
                    <a:pt x="424" y="2005"/>
                    <a:pt x="344" y="2085"/>
                    <a:pt x="344" y="2184"/>
                  </a:cubicBezTo>
                  <a:cubicBezTo>
                    <a:pt x="344" y="2223"/>
                    <a:pt x="357" y="2261"/>
                    <a:pt x="380" y="2291"/>
                  </a:cubicBezTo>
                  <a:cubicBezTo>
                    <a:pt x="72" y="3393"/>
                    <a:pt x="72" y="3393"/>
                    <a:pt x="72" y="3393"/>
                  </a:cubicBezTo>
                  <a:cubicBezTo>
                    <a:pt x="27" y="3427"/>
                    <a:pt x="0" y="3480"/>
                    <a:pt x="0" y="3537"/>
                  </a:cubicBezTo>
                  <a:cubicBezTo>
                    <a:pt x="0" y="3614"/>
                    <a:pt x="50" y="3681"/>
                    <a:pt x="120" y="3706"/>
                  </a:cubicBezTo>
                  <a:cubicBezTo>
                    <a:pt x="581" y="4825"/>
                    <a:pt x="581" y="4825"/>
                    <a:pt x="581" y="4825"/>
                  </a:cubicBezTo>
                  <a:cubicBezTo>
                    <a:pt x="566" y="4851"/>
                    <a:pt x="558" y="4882"/>
                    <a:pt x="558" y="4913"/>
                  </a:cubicBezTo>
                  <a:cubicBezTo>
                    <a:pt x="558" y="5012"/>
                    <a:pt x="638" y="5092"/>
                    <a:pt x="737" y="5092"/>
                  </a:cubicBezTo>
                  <a:cubicBezTo>
                    <a:pt x="782" y="5091"/>
                    <a:pt x="825" y="5074"/>
                    <a:pt x="858" y="5044"/>
                  </a:cubicBezTo>
                  <a:cubicBezTo>
                    <a:pt x="1932" y="5289"/>
                    <a:pt x="1932" y="5289"/>
                    <a:pt x="1932" y="5289"/>
                  </a:cubicBezTo>
                  <a:cubicBezTo>
                    <a:pt x="1955" y="5361"/>
                    <a:pt x="2023" y="5412"/>
                    <a:pt x="2101" y="5412"/>
                  </a:cubicBezTo>
                  <a:cubicBezTo>
                    <a:pt x="2146" y="5412"/>
                    <a:pt x="2190" y="5394"/>
                    <a:pt x="2223" y="5364"/>
                  </a:cubicBezTo>
                  <a:cubicBezTo>
                    <a:pt x="2994" y="5578"/>
                    <a:pt x="2994" y="5578"/>
                    <a:pt x="2994" y="5578"/>
                  </a:cubicBezTo>
                  <a:cubicBezTo>
                    <a:pt x="3027" y="5629"/>
                    <a:pt x="3084" y="5661"/>
                    <a:pt x="3145" y="5661"/>
                  </a:cubicBezTo>
                  <a:cubicBezTo>
                    <a:pt x="3241" y="5661"/>
                    <a:pt x="3320" y="5585"/>
                    <a:pt x="3324" y="5489"/>
                  </a:cubicBezTo>
                  <a:cubicBezTo>
                    <a:pt x="3651" y="5203"/>
                    <a:pt x="3651" y="5203"/>
                    <a:pt x="3651" y="5203"/>
                  </a:cubicBezTo>
                  <a:cubicBezTo>
                    <a:pt x="3668" y="5208"/>
                    <a:pt x="3685" y="5210"/>
                    <a:pt x="3702" y="5210"/>
                  </a:cubicBezTo>
                  <a:cubicBezTo>
                    <a:pt x="3748" y="5210"/>
                    <a:pt x="3792" y="5193"/>
                    <a:pt x="3825" y="5161"/>
                  </a:cubicBezTo>
                  <a:cubicBezTo>
                    <a:pt x="4215" y="5294"/>
                    <a:pt x="4215" y="5294"/>
                    <a:pt x="4215" y="5294"/>
                  </a:cubicBezTo>
                  <a:cubicBezTo>
                    <a:pt x="4243" y="5357"/>
                    <a:pt x="4307" y="5400"/>
                    <a:pt x="4378" y="5400"/>
                  </a:cubicBezTo>
                  <a:cubicBezTo>
                    <a:pt x="4379" y="5400"/>
                    <a:pt x="4379" y="5400"/>
                    <a:pt x="4379" y="5400"/>
                  </a:cubicBezTo>
                  <a:cubicBezTo>
                    <a:pt x="4383" y="5400"/>
                    <a:pt x="4386" y="5400"/>
                    <a:pt x="4390" y="5400"/>
                  </a:cubicBezTo>
                  <a:cubicBezTo>
                    <a:pt x="5220" y="6259"/>
                    <a:pt x="5220" y="6259"/>
                    <a:pt x="5220" y="6259"/>
                  </a:cubicBezTo>
                  <a:cubicBezTo>
                    <a:pt x="5220" y="6261"/>
                    <a:pt x="5220" y="6263"/>
                    <a:pt x="5220" y="6265"/>
                  </a:cubicBezTo>
                  <a:cubicBezTo>
                    <a:pt x="5220" y="6364"/>
                    <a:pt x="5300" y="6444"/>
                    <a:pt x="5399" y="6444"/>
                  </a:cubicBezTo>
                  <a:cubicBezTo>
                    <a:pt x="5403" y="6444"/>
                    <a:pt x="5408" y="6444"/>
                    <a:pt x="5412" y="6444"/>
                  </a:cubicBezTo>
                  <a:cubicBezTo>
                    <a:pt x="5790" y="6773"/>
                    <a:pt x="5790" y="6773"/>
                    <a:pt x="5790" y="6773"/>
                  </a:cubicBezTo>
                  <a:cubicBezTo>
                    <a:pt x="5790" y="6777"/>
                    <a:pt x="5790" y="6782"/>
                    <a:pt x="5790" y="6787"/>
                  </a:cubicBezTo>
                  <a:cubicBezTo>
                    <a:pt x="5790" y="6787"/>
                    <a:pt x="5790" y="6787"/>
                    <a:pt x="5790" y="6787"/>
                  </a:cubicBezTo>
                  <a:cubicBezTo>
                    <a:pt x="5790" y="6886"/>
                    <a:pt x="5870" y="6966"/>
                    <a:pt x="5968" y="6966"/>
                  </a:cubicBezTo>
                  <a:cubicBezTo>
                    <a:pt x="6051" y="6966"/>
                    <a:pt x="6121" y="6910"/>
                    <a:pt x="6141" y="6833"/>
                  </a:cubicBezTo>
                  <a:cubicBezTo>
                    <a:pt x="6463" y="6763"/>
                    <a:pt x="6463" y="6763"/>
                    <a:pt x="6463" y="6763"/>
                  </a:cubicBezTo>
                  <a:cubicBezTo>
                    <a:pt x="6496" y="6794"/>
                    <a:pt x="6540" y="6812"/>
                    <a:pt x="6585" y="6812"/>
                  </a:cubicBezTo>
                  <a:cubicBezTo>
                    <a:pt x="6684" y="6812"/>
                    <a:pt x="6764" y="6732"/>
                    <a:pt x="6764" y="6633"/>
                  </a:cubicBezTo>
                  <a:cubicBezTo>
                    <a:pt x="6764" y="6535"/>
                    <a:pt x="6684" y="6454"/>
                    <a:pt x="6585" y="6454"/>
                  </a:cubicBezTo>
                  <a:cubicBezTo>
                    <a:pt x="6578" y="6454"/>
                    <a:pt x="6570" y="6455"/>
                    <a:pt x="6562" y="6456"/>
                  </a:cubicBezTo>
                  <a:cubicBezTo>
                    <a:pt x="6356" y="6020"/>
                    <a:pt x="6356" y="6020"/>
                    <a:pt x="6356" y="6020"/>
                  </a:cubicBezTo>
                  <a:cubicBezTo>
                    <a:pt x="6367" y="5997"/>
                    <a:pt x="6372" y="5971"/>
                    <a:pt x="6372" y="5945"/>
                  </a:cubicBezTo>
                  <a:cubicBezTo>
                    <a:pt x="6372" y="5939"/>
                    <a:pt x="6372" y="5933"/>
                    <a:pt x="6372" y="5927"/>
                  </a:cubicBezTo>
                  <a:cubicBezTo>
                    <a:pt x="6494" y="5743"/>
                    <a:pt x="6494" y="5743"/>
                    <a:pt x="6494" y="5743"/>
                  </a:cubicBezTo>
                  <a:cubicBezTo>
                    <a:pt x="6501" y="5744"/>
                    <a:pt x="6507" y="5745"/>
                    <a:pt x="6514" y="5745"/>
                  </a:cubicBezTo>
                  <a:cubicBezTo>
                    <a:pt x="6564" y="5745"/>
                    <a:pt x="6611" y="5724"/>
                    <a:pt x="6645" y="5688"/>
                  </a:cubicBezTo>
                  <a:cubicBezTo>
                    <a:pt x="7074" y="5720"/>
                    <a:pt x="7074" y="5720"/>
                    <a:pt x="7074" y="5720"/>
                  </a:cubicBezTo>
                  <a:cubicBezTo>
                    <a:pt x="7107" y="5772"/>
                    <a:pt x="7164" y="5804"/>
                    <a:pt x="7226" y="5804"/>
                  </a:cubicBezTo>
                  <a:cubicBezTo>
                    <a:pt x="7324" y="5804"/>
                    <a:pt x="7404" y="5724"/>
                    <a:pt x="7405" y="5626"/>
                  </a:cubicBezTo>
                  <a:cubicBezTo>
                    <a:pt x="7656" y="5227"/>
                    <a:pt x="7656" y="5227"/>
                    <a:pt x="7656" y="5227"/>
                  </a:cubicBezTo>
                  <a:cubicBezTo>
                    <a:pt x="7681" y="5220"/>
                    <a:pt x="7704" y="5207"/>
                    <a:pt x="7724" y="5189"/>
                  </a:cubicBezTo>
                  <a:cubicBezTo>
                    <a:pt x="7930" y="5189"/>
                    <a:pt x="7930" y="5189"/>
                    <a:pt x="7930" y="5189"/>
                  </a:cubicBezTo>
                  <a:cubicBezTo>
                    <a:pt x="7963" y="5239"/>
                    <a:pt x="8019" y="5270"/>
                    <a:pt x="8080" y="5270"/>
                  </a:cubicBezTo>
                  <a:cubicBezTo>
                    <a:pt x="8178" y="5270"/>
                    <a:pt x="8258" y="5190"/>
                    <a:pt x="8258" y="5091"/>
                  </a:cubicBezTo>
                  <a:cubicBezTo>
                    <a:pt x="8258" y="5054"/>
                    <a:pt x="8247" y="5019"/>
                    <a:pt x="8226" y="4989"/>
                  </a:cubicBezTo>
                  <a:cubicBezTo>
                    <a:pt x="8656" y="4339"/>
                    <a:pt x="8656" y="4339"/>
                    <a:pt x="8656" y="4339"/>
                  </a:cubicBezTo>
                  <a:cubicBezTo>
                    <a:pt x="8735" y="4320"/>
                    <a:pt x="8792" y="4249"/>
                    <a:pt x="8792" y="4166"/>
                  </a:cubicBezTo>
                  <a:cubicBezTo>
                    <a:pt x="8792" y="4094"/>
                    <a:pt x="8750" y="4031"/>
                    <a:pt x="8688" y="4003"/>
                  </a:cubicBezTo>
                  <a:close/>
                  <a:moveTo>
                    <a:pt x="7886" y="4997"/>
                  </a:moveTo>
                  <a:cubicBezTo>
                    <a:pt x="7775" y="4997"/>
                    <a:pt x="7775" y="4997"/>
                    <a:pt x="7775" y="4997"/>
                  </a:cubicBezTo>
                  <a:cubicBezTo>
                    <a:pt x="7773" y="4992"/>
                    <a:pt x="7771" y="4987"/>
                    <a:pt x="7769" y="4983"/>
                  </a:cubicBezTo>
                  <a:cubicBezTo>
                    <a:pt x="7805" y="4891"/>
                    <a:pt x="7805" y="4891"/>
                    <a:pt x="7805" y="4891"/>
                  </a:cubicBezTo>
                  <a:lnTo>
                    <a:pt x="7886" y="4997"/>
                  </a:lnTo>
                  <a:close/>
                  <a:moveTo>
                    <a:pt x="3525" y="5057"/>
                  </a:moveTo>
                  <a:cubicBezTo>
                    <a:pt x="3224" y="5321"/>
                    <a:pt x="3224" y="5321"/>
                    <a:pt x="3224" y="5321"/>
                  </a:cubicBezTo>
                  <a:cubicBezTo>
                    <a:pt x="3218" y="5319"/>
                    <a:pt x="3213" y="5317"/>
                    <a:pt x="3208" y="5315"/>
                  </a:cubicBezTo>
                  <a:cubicBezTo>
                    <a:pt x="2863" y="4330"/>
                    <a:pt x="2863" y="4330"/>
                    <a:pt x="2863" y="4330"/>
                  </a:cubicBezTo>
                  <a:cubicBezTo>
                    <a:pt x="3524" y="5049"/>
                    <a:pt x="3524" y="5049"/>
                    <a:pt x="3524" y="5049"/>
                  </a:cubicBezTo>
                  <a:cubicBezTo>
                    <a:pt x="3524" y="5052"/>
                    <a:pt x="3525" y="5055"/>
                    <a:pt x="3525" y="5057"/>
                  </a:cubicBezTo>
                  <a:close/>
                  <a:moveTo>
                    <a:pt x="2660" y="5286"/>
                  </a:moveTo>
                  <a:cubicBezTo>
                    <a:pt x="2271" y="5178"/>
                    <a:pt x="2271" y="5178"/>
                    <a:pt x="2271" y="5178"/>
                  </a:cubicBezTo>
                  <a:cubicBezTo>
                    <a:pt x="2254" y="5126"/>
                    <a:pt x="2213" y="5083"/>
                    <a:pt x="2161" y="5065"/>
                  </a:cubicBezTo>
                  <a:cubicBezTo>
                    <a:pt x="2135" y="4889"/>
                    <a:pt x="2135" y="4889"/>
                    <a:pt x="2135" y="4889"/>
                  </a:cubicBezTo>
                  <a:lnTo>
                    <a:pt x="2660" y="5286"/>
                  </a:lnTo>
                  <a:close/>
                  <a:moveTo>
                    <a:pt x="3063" y="1445"/>
                  </a:moveTo>
                  <a:cubicBezTo>
                    <a:pt x="3662" y="518"/>
                    <a:pt x="3662" y="518"/>
                    <a:pt x="3662" y="518"/>
                  </a:cubicBezTo>
                  <a:cubicBezTo>
                    <a:pt x="3947" y="1348"/>
                    <a:pt x="3947" y="1348"/>
                    <a:pt x="3947" y="1348"/>
                  </a:cubicBezTo>
                  <a:lnTo>
                    <a:pt x="3063" y="1445"/>
                  </a:lnTo>
                  <a:close/>
                  <a:moveTo>
                    <a:pt x="3982" y="312"/>
                  </a:moveTo>
                  <a:cubicBezTo>
                    <a:pt x="5346" y="261"/>
                    <a:pt x="5346" y="261"/>
                    <a:pt x="5346" y="261"/>
                  </a:cubicBezTo>
                  <a:cubicBezTo>
                    <a:pt x="5368" y="303"/>
                    <a:pt x="5406" y="335"/>
                    <a:pt x="5451" y="349"/>
                  </a:cubicBezTo>
                  <a:cubicBezTo>
                    <a:pt x="5624" y="1110"/>
                    <a:pt x="5624" y="1110"/>
                    <a:pt x="5624" y="1110"/>
                  </a:cubicBezTo>
                  <a:lnTo>
                    <a:pt x="3982" y="312"/>
                  </a:lnTo>
                  <a:close/>
                  <a:moveTo>
                    <a:pt x="8436" y="4325"/>
                  </a:moveTo>
                  <a:cubicBezTo>
                    <a:pt x="8053" y="4902"/>
                    <a:pt x="8053" y="4902"/>
                    <a:pt x="8053" y="4902"/>
                  </a:cubicBezTo>
                  <a:cubicBezTo>
                    <a:pt x="7887" y="4682"/>
                    <a:pt x="7887" y="4682"/>
                    <a:pt x="7887" y="4682"/>
                  </a:cubicBezTo>
                  <a:cubicBezTo>
                    <a:pt x="8001" y="4394"/>
                    <a:pt x="8001" y="4394"/>
                    <a:pt x="8001" y="4394"/>
                  </a:cubicBezTo>
                  <a:lnTo>
                    <a:pt x="8436" y="4325"/>
                  </a:lnTo>
                  <a:close/>
                  <a:moveTo>
                    <a:pt x="7495" y="4914"/>
                  </a:moveTo>
                  <a:cubicBezTo>
                    <a:pt x="6780" y="4589"/>
                    <a:pt x="6780" y="4589"/>
                    <a:pt x="6780" y="4589"/>
                  </a:cubicBezTo>
                  <a:cubicBezTo>
                    <a:pt x="7490" y="4475"/>
                    <a:pt x="7490" y="4475"/>
                    <a:pt x="7490" y="4475"/>
                  </a:cubicBezTo>
                  <a:cubicBezTo>
                    <a:pt x="7670" y="4712"/>
                    <a:pt x="7670" y="4712"/>
                    <a:pt x="7670" y="4712"/>
                  </a:cubicBezTo>
                  <a:cubicBezTo>
                    <a:pt x="7604" y="4876"/>
                    <a:pt x="7604" y="4876"/>
                    <a:pt x="7604" y="4876"/>
                  </a:cubicBezTo>
                  <a:cubicBezTo>
                    <a:pt x="7565" y="4876"/>
                    <a:pt x="7526" y="4890"/>
                    <a:pt x="7495" y="4914"/>
                  </a:cubicBezTo>
                  <a:close/>
                  <a:moveTo>
                    <a:pt x="6155" y="6567"/>
                  </a:moveTo>
                  <a:cubicBezTo>
                    <a:pt x="6268" y="6609"/>
                    <a:pt x="6268" y="6609"/>
                    <a:pt x="6268" y="6609"/>
                  </a:cubicBezTo>
                  <a:cubicBezTo>
                    <a:pt x="6093" y="6647"/>
                    <a:pt x="6093" y="6647"/>
                    <a:pt x="6093" y="6647"/>
                  </a:cubicBezTo>
                  <a:cubicBezTo>
                    <a:pt x="6099" y="6600"/>
                    <a:pt x="6099" y="6600"/>
                    <a:pt x="6099" y="6600"/>
                  </a:cubicBezTo>
                  <a:cubicBezTo>
                    <a:pt x="6120" y="6593"/>
                    <a:pt x="6138" y="6581"/>
                    <a:pt x="6155" y="6567"/>
                  </a:cubicBezTo>
                  <a:close/>
                  <a:moveTo>
                    <a:pt x="5121" y="5314"/>
                  </a:moveTo>
                  <a:cubicBezTo>
                    <a:pt x="5141" y="5354"/>
                    <a:pt x="5176" y="5385"/>
                    <a:pt x="5218" y="5401"/>
                  </a:cubicBezTo>
                  <a:cubicBezTo>
                    <a:pt x="5258" y="6022"/>
                    <a:pt x="5258" y="6022"/>
                    <a:pt x="5258" y="6022"/>
                  </a:cubicBezTo>
                  <a:cubicBezTo>
                    <a:pt x="4592" y="5334"/>
                    <a:pt x="4592" y="5334"/>
                    <a:pt x="4592" y="5334"/>
                  </a:cubicBezTo>
                  <a:lnTo>
                    <a:pt x="5121" y="5314"/>
                  </a:lnTo>
                  <a:close/>
                  <a:moveTo>
                    <a:pt x="4295" y="4255"/>
                  </a:moveTo>
                  <a:cubicBezTo>
                    <a:pt x="3734" y="4855"/>
                    <a:pt x="3734" y="4855"/>
                    <a:pt x="3734" y="4855"/>
                  </a:cubicBezTo>
                  <a:cubicBezTo>
                    <a:pt x="3724" y="4853"/>
                    <a:pt x="3713" y="4852"/>
                    <a:pt x="3702" y="4852"/>
                  </a:cubicBezTo>
                  <a:cubicBezTo>
                    <a:pt x="3674" y="4852"/>
                    <a:pt x="3647" y="4859"/>
                    <a:pt x="3622" y="4871"/>
                  </a:cubicBezTo>
                  <a:cubicBezTo>
                    <a:pt x="2871" y="4055"/>
                    <a:pt x="2871" y="4055"/>
                    <a:pt x="2871" y="4055"/>
                  </a:cubicBezTo>
                  <a:lnTo>
                    <a:pt x="4295" y="4255"/>
                  </a:lnTo>
                  <a:close/>
                  <a:moveTo>
                    <a:pt x="1021" y="4101"/>
                  </a:moveTo>
                  <a:cubicBezTo>
                    <a:pt x="728" y="4679"/>
                    <a:pt x="728" y="4679"/>
                    <a:pt x="728" y="4679"/>
                  </a:cubicBezTo>
                  <a:cubicBezTo>
                    <a:pt x="326" y="3702"/>
                    <a:pt x="326" y="3702"/>
                    <a:pt x="326" y="3702"/>
                  </a:cubicBezTo>
                  <a:cubicBezTo>
                    <a:pt x="998" y="4034"/>
                    <a:pt x="998" y="4034"/>
                    <a:pt x="998" y="4034"/>
                  </a:cubicBezTo>
                  <a:cubicBezTo>
                    <a:pt x="1001" y="4058"/>
                    <a:pt x="1009" y="4081"/>
                    <a:pt x="1021" y="4101"/>
                  </a:cubicBezTo>
                  <a:close/>
                  <a:moveTo>
                    <a:pt x="642" y="2318"/>
                  </a:moveTo>
                  <a:cubicBezTo>
                    <a:pt x="1485" y="2735"/>
                    <a:pt x="1485" y="2735"/>
                    <a:pt x="1485" y="2735"/>
                  </a:cubicBezTo>
                  <a:cubicBezTo>
                    <a:pt x="278" y="3372"/>
                    <a:pt x="278" y="3372"/>
                    <a:pt x="278" y="3372"/>
                  </a:cubicBezTo>
                  <a:cubicBezTo>
                    <a:pt x="560" y="2359"/>
                    <a:pt x="560" y="2359"/>
                    <a:pt x="560" y="2359"/>
                  </a:cubicBezTo>
                  <a:cubicBezTo>
                    <a:pt x="590" y="2352"/>
                    <a:pt x="618" y="2338"/>
                    <a:pt x="642" y="2318"/>
                  </a:cubicBezTo>
                  <a:close/>
                  <a:moveTo>
                    <a:pt x="8084" y="4187"/>
                  </a:moveTo>
                  <a:cubicBezTo>
                    <a:pt x="8126" y="4079"/>
                    <a:pt x="8126" y="4079"/>
                    <a:pt x="8126" y="4079"/>
                  </a:cubicBezTo>
                  <a:cubicBezTo>
                    <a:pt x="8278" y="4155"/>
                    <a:pt x="8278" y="4155"/>
                    <a:pt x="8278" y="4155"/>
                  </a:cubicBezTo>
                  <a:lnTo>
                    <a:pt x="8084" y="4187"/>
                  </a:lnTo>
                  <a:close/>
                  <a:moveTo>
                    <a:pt x="7954" y="3993"/>
                  </a:moveTo>
                  <a:cubicBezTo>
                    <a:pt x="7863" y="4222"/>
                    <a:pt x="7863" y="4222"/>
                    <a:pt x="7863" y="4222"/>
                  </a:cubicBezTo>
                  <a:cubicBezTo>
                    <a:pt x="7574" y="4268"/>
                    <a:pt x="7574" y="4268"/>
                    <a:pt x="7574" y="4268"/>
                  </a:cubicBezTo>
                  <a:cubicBezTo>
                    <a:pt x="7008" y="3521"/>
                    <a:pt x="7008" y="3521"/>
                    <a:pt x="7008" y="3521"/>
                  </a:cubicBezTo>
                  <a:lnTo>
                    <a:pt x="7954" y="3993"/>
                  </a:lnTo>
                  <a:close/>
                  <a:moveTo>
                    <a:pt x="6078" y="1390"/>
                  </a:moveTo>
                  <a:cubicBezTo>
                    <a:pt x="7272" y="1382"/>
                    <a:pt x="7272" y="1382"/>
                    <a:pt x="7272" y="1382"/>
                  </a:cubicBezTo>
                  <a:cubicBezTo>
                    <a:pt x="7276" y="1392"/>
                    <a:pt x="7281" y="1401"/>
                    <a:pt x="7286" y="1411"/>
                  </a:cubicBezTo>
                  <a:cubicBezTo>
                    <a:pt x="7048" y="2035"/>
                    <a:pt x="7048" y="2035"/>
                    <a:pt x="7048" y="2035"/>
                  </a:cubicBezTo>
                  <a:lnTo>
                    <a:pt x="6078" y="1390"/>
                  </a:lnTo>
                  <a:close/>
                  <a:moveTo>
                    <a:pt x="8269" y="3196"/>
                  </a:moveTo>
                  <a:cubicBezTo>
                    <a:pt x="8024" y="3815"/>
                    <a:pt x="8024" y="3815"/>
                    <a:pt x="8024" y="3815"/>
                  </a:cubicBezTo>
                  <a:cubicBezTo>
                    <a:pt x="6956" y="3280"/>
                    <a:pt x="6956" y="3280"/>
                    <a:pt x="6956" y="3280"/>
                  </a:cubicBezTo>
                  <a:lnTo>
                    <a:pt x="8269" y="3196"/>
                  </a:lnTo>
                  <a:close/>
                  <a:moveTo>
                    <a:pt x="6848" y="3095"/>
                  </a:moveTo>
                  <a:cubicBezTo>
                    <a:pt x="7142" y="2328"/>
                    <a:pt x="7142" y="2328"/>
                    <a:pt x="7142" y="2328"/>
                  </a:cubicBezTo>
                  <a:cubicBezTo>
                    <a:pt x="8168" y="3011"/>
                    <a:pt x="8168" y="3011"/>
                    <a:pt x="8168" y="3011"/>
                  </a:cubicBezTo>
                  <a:lnTo>
                    <a:pt x="6848" y="3095"/>
                  </a:lnTo>
                  <a:close/>
                  <a:moveTo>
                    <a:pt x="5969" y="1548"/>
                  </a:moveTo>
                  <a:cubicBezTo>
                    <a:pt x="6978" y="2219"/>
                    <a:pt x="6978" y="2219"/>
                    <a:pt x="6978" y="2219"/>
                  </a:cubicBezTo>
                  <a:cubicBezTo>
                    <a:pt x="6654" y="3066"/>
                    <a:pt x="6654" y="3066"/>
                    <a:pt x="6654" y="3066"/>
                  </a:cubicBezTo>
                  <a:lnTo>
                    <a:pt x="5969" y="1548"/>
                  </a:lnTo>
                  <a:close/>
                  <a:moveTo>
                    <a:pt x="6514" y="4437"/>
                  </a:moveTo>
                  <a:cubicBezTo>
                    <a:pt x="6513" y="4436"/>
                    <a:pt x="6512" y="4436"/>
                    <a:pt x="6511" y="4435"/>
                  </a:cubicBezTo>
                  <a:cubicBezTo>
                    <a:pt x="6668" y="3430"/>
                    <a:pt x="6668" y="3430"/>
                    <a:pt x="6668" y="3430"/>
                  </a:cubicBezTo>
                  <a:cubicBezTo>
                    <a:pt x="6679" y="3431"/>
                    <a:pt x="6689" y="3431"/>
                    <a:pt x="6699" y="3429"/>
                  </a:cubicBezTo>
                  <a:cubicBezTo>
                    <a:pt x="7359" y="4302"/>
                    <a:pt x="7359" y="4302"/>
                    <a:pt x="7359" y="4302"/>
                  </a:cubicBezTo>
                  <a:lnTo>
                    <a:pt x="6514" y="4437"/>
                  </a:lnTo>
                  <a:close/>
                  <a:moveTo>
                    <a:pt x="8483" y="4043"/>
                  </a:moveTo>
                  <a:cubicBezTo>
                    <a:pt x="8196" y="3900"/>
                    <a:pt x="8196" y="3900"/>
                    <a:pt x="8196" y="3900"/>
                  </a:cubicBezTo>
                  <a:cubicBezTo>
                    <a:pt x="8400" y="3386"/>
                    <a:pt x="8400" y="3386"/>
                    <a:pt x="8400" y="3386"/>
                  </a:cubicBezTo>
                  <a:cubicBezTo>
                    <a:pt x="8498" y="4029"/>
                    <a:pt x="8498" y="4029"/>
                    <a:pt x="8498" y="4029"/>
                  </a:cubicBezTo>
                  <a:cubicBezTo>
                    <a:pt x="8492" y="4034"/>
                    <a:pt x="8488" y="4039"/>
                    <a:pt x="8483" y="4043"/>
                  </a:cubicBezTo>
                  <a:close/>
                  <a:moveTo>
                    <a:pt x="5946" y="1200"/>
                  </a:moveTo>
                  <a:cubicBezTo>
                    <a:pt x="5917" y="1161"/>
                    <a:pt x="5872" y="1135"/>
                    <a:pt x="5824" y="1129"/>
                  </a:cubicBezTo>
                  <a:cubicBezTo>
                    <a:pt x="5642" y="325"/>
                    <a:pt x="5642" y="325"/>
                    <a:pt x="5642" y="325"/>
                  </a:cubicBezTo>
                  <a:cubicBezTo>
                    <a:pt x="7071" y="1191"/>
                    <a:pt x="7071" y="1191"/>
                    <a:pt x="7071" y="1191"/>
                  </a:cubicBezTo>
                  <a:lnTo>
                    <a:pt x="5946" y="1200"/>
                  </a:lnTo>
                  <a:close/>
                  <a:moveTo>
                    <a:pt x="6344" y="5622"/>
                  </a:moveTo>
                  <a:cubicBezTo>
                    <a:pt x="6244" y="5773"/>
                    <a:pt x="6244" y="5773"/>
                    <a:pt x="6244" y="5773"/>
                  </a:cubicBezTo>
                  <a:cubicBezTo>
                    <a:pt x="6228" y="5768"/>
                    <a:pt x="6210" y="5766"/>
                    <a:pt x="6194" y="5766"/>
                  </a:cubicBezTo>
                  <a:cubicBezTo>
                    <a:pt x="6170" y="5766"/>
                    <a:pt x="6146" y="5771"/>
                    <a:pt x="6124" y="5780"/>
                  </a:cubicBezTo>
                  <a:cubicBezTo>
                    <a:pt x="5457" y="5260"/>
                    <a:pt x="5457" y="5260"/>
                    <a:pt x="5457" y="5260"/>
                  </a:cubicBezTo>
                  <a:cubicBezTo>
                    <a:pt x="5458" y="5257"/>
                    <a:pt x="5458" y="5253"/>
                    <a:pt x="5458" y="5250"/>
                  </a:cubicBezTo>
                  <a:cubicBezTo>
                    <a:pt x="6312" y="4732"/>
                    <a:pt x="6312" y="4732"/>
                    <a:pt x="6312" y="4732"/>
                  </a:cubicBezTo>
                  <a:cubicBezTo>
                    <a:pt x="6317" y="4735"/>
                    <a:pt x="6322" y="4737"/>
                    <a:pt x="6327" y="4740"/>
                  </a:cubicBezTo>
                  <a:cubicBezTo>
                    <a:pt x="6391" y="5436"/>
                    <a:pt x="6391" y="5436"/>
                    <a:pt x="6391" y="5436"/>
                  </a:cubicBezTo>
                  <a:cubicBezTo>
                    <a:pt x="6356" y="5469"/>
                    <a:pt x="6335" y="5516"/>
                    <a:pt x="6335" y="5565"/>
                  </a:cubicBezTo>
                  <a:cubicBezTo>
                    <a:pt x="6335" y="5584"/>
                    <a:pt x="6338" y="5604"/>
                    <a:pt x="6344" y="5622"/>
                  </a:cubicBezTo>
                  <a:close/>
                  <a:moveTo>
                    <a:pt x="6050" y="6115"/>
                  </a:moveTo>
                  <a:cubicBezTo>
                    <a:pt x="5996" y="6257"/>
                    <a:pt x="5996" y="6257"/>
                    <a:pt x="5996" y="6257"/>
                  </a:cubicBezTo>
                  <a:cubicBezTo>
                    <a:pt x="5965" y="6265"/>
                    <a:pt x="5936" y="6281"/>
                    <a:pt x="5914" y="6304"/>
                  </a:cubicBezTo>
                  <a:cubicBezTo>
                    <a:pt x="5679" y="6261"/>
                    <a:pt x="5679" y="6261"/>
                    <a:pt x="5679" y="6261"/>
                  </a:cubicBezTo>
                  <a:lnTo>
                    <a:pt x="6050" y="6115"/>
                  </a:lnTo>
                  <a:close/>
                  <a:moveTo>
                    <a:pt x="2461" y="3885"/>
                  </a:moveTo>
                  <a:cubicBezTo>
                    <a:pt x="2458" y="3899"/>
                    <a:pt x="2456" y="3913"/>
                    <a:pt x="2456" y="3928"/>
                  </a:cubicBezTo>
                  <a:cubicBezTo>
                    <a:pt x="2456" y="4007"/>
                    <a:pt x="2506" y="4074"/>
                    <a:pt x="2579" y="4098"/>
                  </a:cubicBezTo>
                  <a:cubicBezTo>
                    <a:pt x="3001" y="5305"/>
                    <a:pt x="3001" y="5305"/>
                    <a:pt x="3001" y="5305"/>
                  </a:cubicBezTo>
                  <a:cubicBezTo>
                    <a:pt x="2095" y="4618"/>
                    <a:pt x="2095" y="4618"/>
                    <a:pt x="2095" y="4618"/>
                  </a:cubicBezTo>
                  <a:cubicBezTo>
                    <a:pt x="1872" y="3123"/>
                    <a:pt x="1872" y="3123"/>
                    <a:pt x="1872" y="3123"/>
                  </a:cubicBezTo>
                  <a:lnTo>
                    <a:pt x="2461" y="3885"/>
                  </a:lnTo>
                  <a:close/>
                  <a:moveTo>
                    <a:pt x="1918" y="2700"/>
                  </a:moveTo>
                  <a:cubicBezTo>
                    <a:pt x="2822" y="1769"/>
                    <a:pt x="2822" y="1769"/>
                    <a:pt x="2822" y="1769"/>
                  </a:cubicBezTo>
                  <a:cubicBezTo>
                    <a:pt x="3241" y="2589"/>
                    <a:pt x="3241" y="2589"/>
                    <a:pt x="3241" y="2589"/>
                  </a:cubicBezTo>
                  <a:cubicBezTo>
                    <a:pt x="3224" y="2617"/>
                    <a:pt x="3215" y="2649"/>
                    <a:pt x="3215" y="2682"/>
                  </a:cubicBezTo>
                  <a:cubicBezTo>
                    <a:pt x="3215" y="2710"/>
                    <a:pt x="3222" y="2738"/>
                    <a:pt x="3235" y="2763"/>
                  </a:cubicBezTo>
                  <a:cubicBezTo>
                    <a:pt x="2616" y="3751"/>
                    <a:pt x="2616" y="3751"/>
                    <a:pt x="2616" y="3751"/>
                  </a:cubicBezTo>
                  <a:cubicBezTo>
                    <a:pt x="2611" y="3751"/>
                    <a:pt x="2606" y="3752"/>
                    <a:pt x="2601" y="3753"/>
                  </a:cubicBezTo>
                  <a:cubicBezTo>
                    <a:pt x="1914" y="2864"/>
                    <a:pt x="1914" y="2864"/>
                    <a:pt x="1914" y="2864"/>
                  </a:cubicBezTo>
                  <a:cubicBezTo>
                    <a:pt x="1928" y="2838"/>
                    <a:pt x="1936" y="2808"/>
                    <a:pt x="1936" y="2778"/>
                  </a:cubicBezTo>
                  <a:cubicBezTo>
                    <a:pt x="1936" y="2751"/>
                    <a:pt x="1930" y="2724"/>
                    <a:pt x="1918" y="2700"/>
                  </a:cubicBezTo>
                  <a:close/>
                  <a:moveTo>
                    <a:pt x="3203" y="1623"/>
                  </a:moveTo>
                  <a:cubicBezTo>
                    <a:pt x="4011" y="1534"/>
                    <a:pt x="4011" y="1534"/>
                    <a:pt x="4011" y="1534"/>
                  </a:cubicBezTo>
                  <a:cubicBezTo>
                    <a:pt x="4186" y="2041"/>
                    <a:pt x="4186" y="2041"/>
                    <a:pt x="4186" y="2041"/>
                  </a:cubicBezTo>
                  <a:lnTo>
                    <a:pt x="3203" y="1623"/>
                  </a:lnTo>
                  <a:close/>
                  <a:moveTo>
                    <a:pt x="5236" y="3205"/>
                  </a:moveTo>
                  <a:cubicBezTo>
                    <a:pt x="5772" y="1579"/>
                    <a:pt x="5772" y="1579"/>
                    <a:pt x="5772" y="1579"/>
                  </a:cubicBezTo>
                  <a:cubicBezTo>
                    <a:pt x="6486" y="3160"/>
                    <a:pt x="6486" y="3160"/>
                    <a:pt x="6486" y="3160"/>
                  </a:cubicBezTo>
                  <a:cubicBezTo>
                    <a:pt x="5266" y="3241"/>
                    <a:pt x="5266" y="3241"/>
                    <a:pt x="5266" y="3241"/>
                  </a:cubicBezTo>
                  <a:cubicBezTo>
                    <a:pt x="5258" y="3228"/>
                    <a:pt x="5248" y="3215"/>
                    <a:pt x="5236" y="3205"/>
                  </a:cubicBezTo>
                  <a:close/>
                  <a:moveTo>
                    <a:pt x="6241" y="4515"/>
                  </a:moveTo>
                  <a:cubicBezTo>
                    <a:pt x="6235" y="4528"/>
                    <a:pt x="6232" y="4543"/>
                    <a:pt x="6230" y="4557"/>
                  </a:cubicBezTo>
                  <a:cubicBezTo>
                    <a:pt x="5370" y="5079"/>
                    <a:pt x="5370" y="5079"/>
                    <a:pt x="5370" y="5079"/>
                  </a:cubicBezTo>
                  <a:cubicBezTo>
                    <a:pt x="5365" y="5076"/>
                    <a:pt x="5360" y="5073"/>
                    <a:pt x="5355" y="5071"/>
                  </a:cubicBezTo>
                  <a:cubicBezTo>
                    <a:pt x="5187" y="3545"/>
                    <a:pt x="5187" y="3545"/>
                    <a:pt x="5187" y="3545"/>
                  </a:cubicBezTo>
                  <a:lnTo>
                    <a:pt x="6241" y="4515"/>
                  </a:lnTo>
                  <a:close/>
                  <a:moveTo>
                    <a:pt x="3480" y="2526"/>
                  </a:moveTo>
                  <a:cubicBezTo>
                    <a:pt x="3459" y="2514"/>
                    <a:pt x="3436" y="2507"/>
                    <a:pt x="3413" y="2505"/>
                  </a:cubicBezTo>
                  <a:cubicBezTo>
                    <a:pt x="3032" y="1758"/>
                    <a:pt x="3032" y="1758"/>
                    <a:pt x="3032" y="1758"/>
                  </a:cubicBezTo>
                  <a:cubicBezTo>
                    <a:pt x="4066" y="2199"/>
                    <a:pt x="4066" y="2199"/>
                    <a:pt x="4066" y="2199"/>
                  </a:cubicBezTo>
                  <a:lnTo>
                    <a:pt x="3480" y="2526"/>
                  </a:lnTo>
                  <a:close/>
                  <a:moveTo>
                    <a:pt x="3400" y="2861"/>
                  </a:moveTo>
                  <a:cubicBezTo>
                    <a:pt x="3402" y="2861"/>
                    <a:pt x="3404" y="2861"/>
                    <a:pt x="3405" y="2861"/>
                  </a:cubicBezTo>
                  <a:cubicBezTo>
                    <a:pt x="4319" y="4064"/>
                    <a:pt x="4319" y="4064"/>
                    <a:pt x="4319" y="4064"/>
                  </a:cubicBezTo>
                  <a:cubicBezTo>
                    <a:pt x="2796" y="3851"/>
                    <a:pt x="2796" y="3851"/>
                    <a:pt x="2796" y="3851"/>
                  </a:cubicBezTo>
                  <a:cubicBezTo>
                    <a:pt x="2794" y="3846"/>
                    <a:pt x="2791" y="3841"/>
                    <a:pt x="2788" y="3837"/>
                  </a:cubicBezTo>
                  <a:lnTo>
                    <a:pt x="3400" y="2861"/>
                  </a:lnTo>
                  <a:close/>
                  <a:moveTo>
                    <a:pt x="4486" y="2183"/>
                  </a:moveTo>
                  <a:cubicBezTo>
                    <a:pt x="4486" y="2182"/>
                    <a:pt x="4486" y="2181"/>
                    <a:pt x="4486" y="2179"/>
                  </a:cubicBezTo>
                  <a:cubicBezTo>
                    <a:pt x="5592" y="1512"/>
                    <a:pt x="5592" y="1512"/>
                    <a:pt x="5592" y="1512"/>
                  </a:cubicBezTo>
                  <a:cubicBezTo>
                    <a:pt x="5053" y="3149"/>
                    <a:pt x="5053" y="3149"/>
                    <a:pt x="5053" y="3149"/>
                  </a:cubicBezTo>
                  <a:cubicBezTo>
                    <a:pt x="4460" y="2278"/>
                    <a:pt x="4460" y="2278"/>
                    <a:pt x="4460" y="2278"/>
                  </a:cubicBezTo>
                  <a:cubicBezTo>
                    <a:pt x="4477" y="2250"/>
                    <a:pt x="4486" y="2218"/>
                    <a:pt x="4486" y="2184"/>
                  </a:cubicBezTo>
                  <a:cubicBezTo>
                    <a:pt x="4486" y="2184"/>
                    <a:pt x="4486" y="2184"/>
                    <a:pt x="4486" y="2184"/>
                  </a:cubicBezTo>
                  <a:lnTo>
                    <a:pt x="4486" y="2183"/>
                  </a:lnTo>
                  <a:close/>
                  <a:moveTo>
                    <a:pt x="3572" y="2694"/>
                  </a:moveTo>
                  <a:cubicBezTo>
                    <a:pt x="4214" y="2337"/>
                    <a:pt x="4214" y="2337"/>
                    <a:pt x="4214" y="2337"/>
                  </a:cubicBezTo>
                  <a:cubicBezTo>
                    <a:pt x="4235" y="2350"/>
                    <a:pt x="4259" y="2358"/>
                    <a:pt x="4284" y="2361"/>
                  </a:cubicBezTo>
                  <a:cubicBezTo>
                    <a:pt x="4936" y="3319"/>
                    <a:pt x="4936" y="3319"/>
                    <a:pt x="4936" y="3319"/>
                  </a:cubicBezTo>
                  <a:cubicBezTo>
                    <a:pt x="4936" y="3324"/>
                    <a:pt x="4935" y="3330"/>
                    <a:pt x="4935" y="3335"/>
                  </a:cubicBezTo>
                  <a:cubicBezTo>
                    <a:pt x="4935" y="3342"/>
                    <a:pt x="4936" y="3349"/>
                    <a:pt x="4937" y="3357"/>
                  </a:cubicBezTo>
                  <a:cubicBezTo>
                    <a:pt x="4513" y="4002"/>
                    <a:pt x="4513" y="4002"/>
                    <a:pt x="4513" y="4002"/>
                  </a:cubicBezTo>
                  <a:cubicBezTo>
                    <a:pt x="3560" y="2748"/>
                    <a:pt x="3560" y="2748"/>
                    <a:pt x="3560" y="2748"/>
                  </a:cubicBezTo>
                  <a:cubicBezTo>
                    <a:pt x="3567" y="2731"/>
                    <a:pt x="3571" y="2713"/>
                    <a:pt x="3572" y="2694"/>
                  </a:cubicBezTo>
                  <a:close/>
                  <a:moveTo>
                    <a:pt x="4683" y="4092"/>
                  </a:moveTo>
                  <a:cubicBezTo>
                    <a:pt x="5001" y="3607"/>
                    <a:pt x="5001" y="3607"/>
                    <a:pt x="5001" y="3607"/>
                  </a:cubicBezTo>
                  <a:cubicBezTo>
                    <a:pt x="5143" y="4896"/>
                    <a:pt x="5143" y="4896"/>
                    <a:pt x="5143" y="4896"/>
                  </a:cubicBezTo>
                  <a:cubicBezTo>
                    <a:pt x="4698" y="4257"/>
                    <a:pt x="4698" y="4257"/>
                    <a:pt x="4698" y="4257"/>
                  </a:cubicBezTo>
                  <a:cubicBezTo>
                    <a:pt x="4707" y="4236"/>
                    <a:pt x="4711" y="4213"/>
                    <a:pt x="4711" y="4189"/>
                  </a:cubicBezTo>
                  <a:cubicBezTo>
                    <a:pt x="4712" y="4154"/>
                    <a:pt x="4702" y="4121"/>
                    <a:pt x="4683" y="4092"/>
                  </a:cubicBezTo>
                  <a:close/>
                  <a:moveTo>
                    <a:pt x="5343" y="3428"/>
                  </a:moveTo>
                  <a:cubicBezTo>
                    <a:pt x="6487" y="3352"/>
                    <a:pt x="6487" y="3352"/>
                    <a:pt x="6487" y="3352"/>
                  </a:cubicBezTo>
                  <a:cubicBezTo>
                    <a:pt x="6332" y="4339"/>
                    <a:pt x="6332" y="4339"/>
                    <a:pt x="6332" y="4339"/>
                  </a:cubicBezTo>
                  <a:lnTo>
                    <a:pt x="5343" y="3428"/>
                  </a:lnTo>
                  <a:close/>
                  <a:moveTo>
                    <a:pt x="4206" y="1513"/>
                  </a:moveTo>
                  <a:cubicBezTo>
                    <a:pt x="5446" y="1377"/>
                    <a:pt x="5446" y="1377"/>
                    <a:pt x="5446" y="1377"/>
                  </a:cubicBezTo>
                  <a:cubicBezTo>
                    <a:pt x="4380" y="2019"/>
                    <a:pt x="4380" y="2019"/>
                    <a:pt x="4380" y="2019"/>
                  </a:cubicBezTo>
                  <a:lnTo>
                    <a:pt x="4206" y="1513"/>
                  </a:lnTo>
                  <a:close/>
                  <a:moveTo>
                    <a:pt x="2878" y="1377"/>
                  </a:moveTo>
                  <a:cubicBezTo>
                    <a:pt x="2872" y="1377"/>
                    <a:pt x="2866" y="1376"/>
                    <a:pt x="2860" y="1376"/>
                  </a:cubicBezTo>
                  <a:cubicBezTo>
                    <a:pt x="2805" y="1376"/>
                    <a:pt x="2754" y="1401"/>
                    <a:pt x="2720" y="1443"/>
                  </a:cubicBezTo>
                  <a:cubicBezTo>
                    <a:pt x="1648" y="1253"/>
                    <a:pt x="1648" y="1253"/>
                    <a:pt x="1648" y="1253"/>
                  </a:cubicBezTo>
                  <a:cubicBezTo>
                    <a:pt x="3514" y="392"/>
                    <a:pt x="3514" y="392"/>
                    <a:pt x="3514" y="392"/>
                  </a:cubicBezTo>
                  <a:lnTo>
                    <a:pt x="2878" y="1377"/>
                  </a:lnTo>
                  <a:close/>
                  <a:moveTo>
                    <a:pt x="1766" y="2581"/>
                  </a:moveTo>
                  <a:cubicBezTo>
                    <a:pt x="1762" y="2561"/>
                    <a:pt x="1758" y="2539"/>
                    <a:pt x="1753" y="2513"/>
                  </a:cubicBezTo>
                  <a:cubicBezTo>
                    <a:pt x="1725" y="2374"/>
                    <a:pt x="1687" y="2187"/>
                    <a:pt x="1646" y="1989"/>
                  </a:cubicBezTo>
                  <a:cubicBezTo>
                    <a:pt x="1600" y="1759"/>
                    <a:pt x="1560" y="1566"/>
                    <a:pt x="1531" y="1428"/>
                  </a:cubicBezTo>
                  <a:cubicBezTo>
                    <a:pt x="1531" y="1428"/>
                    <a:pt x="1531" y="1427"/>
                    <a:pt x="1532" y="1427"/>
                  </a:cubicBezTo>
                  <a:cubicBezTo>
                    <a:pt x="2687" y="1632"/>
                    <a:pt x="2687" y="1632"/>
                    <a:pt x="2687" y="1632"/>
                  </a:cubicBezTo>
                  <a:lnTo>
                    <a:pt x="1766" y="2581"/>
                  </a:lnTo>
                  <a:close/>
                  <a:moveTo>
                    <a:pt x="1529" y="2928"/>
                  </a:moveTo>
                  <a:cubicBezTo>
                    <a:pt x="1109" y="3845"/>
                    <a:pt x="1109" y="3845"/>
                    <a:pt x="1109" y="3845"/>
                  </a:cubicBezTo>
                  <a:cubicBezTo>
                    <a:pt x="1099" y="3849"/>
                    <a:pt x="1089" y="3855"/>
                    <a:pt x="1080" y="3861"/>
                  </a:cubicBezTo>
                  <a:cubicBezTo>
                    <a:pt x="399" y="3525"/>
                    <a:pt x="399" y="3525"/>
                    <a:pt x="399" y="3525"/>
                  </a:cubicBezTo>
                  <a:lnTo>
                    <a:pt x="1529" y="2928"/>
                  </a:lnTo>
                  <a:close/>
                  <a:moveTo>
                    <a:pt x="1349" y="4053"/>
                  </a:moveTo>
                  <a:cubicBezTo>
                    <a:pt x="1352" y="4040"/>
                    <a:pt x="1354" y="4026"/>
                    <a:pt x="1354" y="4011"/>
                  </a:cubicBezTo>
                  <a:cubicBezTo>
                    <a:pt x="1354" y="4011"/>
                    <a:pt x="1354" y="4011"/>
                    <a:pt x="1354" y="4011"/>
                  </a:cubicBezTo>
                  <a:cubicBezTo>
                    <a:pt x="1354" y="3962"/>
                    <a:pt x="1335" y="3917"/>
                    <a:pt x="1302" y="3884"/>
                  </a:cubicBezTo>
                  <a:cubicBezTo>
                    <a:pt x="1672" y="3077"/>
                    <a:pt x="1672" y="3077"/>
                    <a:pt x="1672" y="3077"/>
                  </a:cubicBezTo>
                  <a:cubicBezTo>
                    <a:pt x="1877" y="4453"/>
                    <a:pt x="1877" y="4453"/>
                    <a:pt x="1877" y="4453"/>
                  </a:cubicBezTo>
                  <a:lnTo>
                    <a:pt x="1349" y="4053"/>
                  </a:lnTo>
                  <a:close/>
                  <a:moveTo>
                    <a:pt x="1191" y="4189"/>
                  </a:moveTo>
                  <a:cubicBezTo>
                    <a:pt x="1197" y="4189"/>
                    <a:pt x="1202" y="4188"/>
                    <a:pt x="1208" y="4187"/>
                  </a:cubicBezTo>
                  <a:cubicBezTo>
                    <a:pt x="1917" y="4724"/>
                    <a:pt x="1917" y="4724"/>
                    <a:pt x="1917" y="4724"/>
                  </a:cubicBezTo>
                  <a:cubicBezTo>
                    <a:pt x="1974" y="5102"/>
                    <a:pt x="1974" y="5102"/>
                    <a:pt x="1974" y="5102"/>
                  </a:cubicBezTo>
                  <a:cubicBezTo>
                    <a:pt x="907" y="4859"/>
                    <a:pt x="907" y="4859"/>
                    <a:pt x="907" y="4859"/>
                  </a:cubicBezTo>
                  <a:cubicBezTo>
                    <a:pt x="901" y="4840"/>
                    <a:pt x="892" y="4822"/>
                    <a:pt x="880" y="4805"/>
                  </a:cubicBezTo>
                  <a:lnTo>
                    <a:pt x="1191" y="4189"/>
                  </a:lnTo>
                  <a:close/>
                  <a:moveTo>
                    <a:pt x="4574" y="4414"/>
                  </a:moveTo>
                  <a:cubicBezTo>
                    <a:pt x="5068" y="5124"/>
                    <a:pt x="5068" y="5124"/>
                    <a:pt x="5068" y="5124"/>
                  </a:cubicBezTo>
                  <a:cubicBezTo>
                    <a:pt x="4540" y="5144"/>
                    <a:pt x="4540" y="5144"/>
                    <a:pt x="4540" y="5144"/>
                  </a:cubicBezTo>
                  <a:cubicBezTo>
                    <a:pt x="4524" y="5111"/>
                    <a:pt x="4499" y="5084"/>
                    <a:pt x="4467" y="5066"/>
                  </a:cubicBezTo>
                  <a:lnTo>
                    <a:pt x="4574" y="4414"/>
                  </a:lnTo>
                  <a:close/>
                  <a:moveTo>
                    <a:pt x="6002" y="5928"/>
                  </a:moveTo>
                  <a:cubicBezTo>
                    <a:pt x="5508" y="6123"/>
                    <a:pt x="5508" y="6123"/>
                    <a:pt x="5508" y="6123"/>
                  </a:cubicBezTo>
                  <a:cubicBezTo>
                    <a:pt x="5492" y="6111"/>
                    <a:pt x="5474" y="6101"/>
                    <a:pt x="5455" y="6095"/>
                  </a:cubicBezTo>
                  <a:cubicBezTo>
                    <a:pt x="5414" y="5470"/>
                    <a:pt x="5414" y="5470"/>
                    <a:pt x="5414" y="5470"/>
                  </a:cubicBezTo>
                  <a:lnTo>
                    <a:pt x="6002" y="5928"/>
                  </a:lnTo>
                  <a:close/>
                  <a:moveTo>
                    <a:pt x="6212" y="6384"/>
                  </a:moveTo>
                  <a:cubicBezTo>
                    <a:pt x="6206" y="6360"/>
                    <a:pt x="6194" y="6338"/>
                    <a:pt x="6178" y="6318"/>
                  </a:cubicBezTo>
                  <a:cubicBezTo>
                    <a:pt x="6226" y="6192"/>
                    <a:pt x="6226" y="6192"/>
                    <a:pt x="6226" y="6192"/>
                  </a:cubicBezTo>
                  <a:cubicBezTo>
                    <a:pt x="6339" y="6431"/>
                    <a:pt x="6339" y="6431"/>
                    <a:pt x="6339" y="6431"/>
                  </a:cubicBezTo>
                  <a:lnTo>
                    <a:pt x="6212" y="6384"/>
                  </a:lnTo>
                  <a:close/>
                  <a:moveTo>
                    <a:pt x="7211" y="2144"/>
                  </a:moveTo>
                  <a:cubicBezTo>
                    <a:pt x="7453" y="1510"/>
                    <a:pt x="7453" y="1510"/>
                    <a:pt x="7453" y="1510"/>
                  </a:cubicBezTo>
                  <a:cubicBezTo>
                    <a:pt x="8186" y="2793"/>
                    <a:pt x="8186" y="2793"/>
                    <a:pt x="8186" y="2793"/>
                  </a:cubicBezTo>
                  <a:lnTo>
                    <a:pt x="7211" y="2144"/>
                  </a:lnTo>
                  <a:close/>
                  <a:moveTo>
                    <a:pt x="4143" y="1327"/>
                  </a:moveTo>
                  <a:cubicBezTo>
                    <a:pt x="3844" y="458"/>
                    <a:pt x="3844" y="458"/>
                    <a:pt x="3844" y="458"/>
                  </a:cubicBezTo>
                  <a:cubicBezTo>
                    <a:pt x="5357" y="1193"/>
                    <a:pt x="5357" y="1193"/>
                    <a:pt x="5357" y="1193"/>
                  </a:cubicBezTo>
                  <a:lnTo>
                    <a:pt x="4143" y="1327"/>
                  </a:lnTo>
                  <a:close/>
                  <a:moveTo>
                    <a:pt x="693" y="2129"/>
                  </a:moveTo>
                  <a:cubicBezTo>
                    <a:pt x="773" y="2044"/>
                    <a:pt x="773" y="2044"/>
                    <a:pt x="773" y="2044"/>
                  </a:cubicBezTo>
                  <a:cubicBezTo>
                    <a:pt x="1350" y="1498"/>
                    <a:pt x="1350" y="1498"/>
                    <a:pt x="1350" y="1498"/>
                  </a:cubicBezTo>
                  <a:cubicBezTo>
                    <a:pt x="1375" y="1619"/>
                    <a:pt x="1412" y="1798"/>
                    <a:pt x="1459" y="2028"/>
                  </a:cubicBezTo>
                  <a:cubicBezTo>
                    <a:pt x="1504" y="2249"/>
                    <a:pt x="1539" y="2425"/>
                    <a:pt x="1564" y="2551"/>
                  </a:cubicBezTo>
                  <a:cubicBezTo>
                    <a:pt x="1565" y="2555"/>
                    <a:pt x="1566" y="2559"/>
                    <a:pt x="1566" y="2562"/>
                  </a:cubicBezTo>
                  <a:cubicBezTo>
                    <a:pt x="693" y="2129"/>
                    <a:pt x="693" y="2129"/>
                    <a:pt x="693" y="2129"/>
                  </a:cubicBezTo>
                  <a:close/>
                  <a:moveTo>
                    <a:pt x="4373" y="4452"/>
                  </a:moveTo>
                  <a:cubicBezTo>
                    <a:pt x="4271" y="5078"/>
                    <a:pt x="4271" y="5078"/>
                    <a:pt x="4271" y="5078"/>
                  </a:cubicBezTo>
                  <a:cubicBezTo>
                    <a:pt x="4262" y="5085"/>
                    <a:pt x="4253" y="5093"/>
                    <a:pt x="4246" y="5101"/>
                  </a:cubicBezTo>
                  <a:cubicBezTo>
                    <a:pt x="3882" y="4978"/>
                    <a:pt x="3882" y="4978"/>
                    <a:pt x="3882" y="4978"/>
                  </a:cubicBezTo>
                  <a:lnTo>
                    <a:pt x="4373" y="4452"/>
                  </a:lnTo>
                  <a:close/>
                  <a:moveTo>
                    <a:pt x="5871" y="6491"/>
                  </a:moveTo>
                  <a:cubicBezTo>
                    <a:pt x="5880" y="6515"/>
                    <a:pt x="5893" y="6537"/>
                    <a:pt x="5911" y="6556"/>
                  </a:cubicBezTo>
                  <a:cubicBezTo>
                    <a:pt x="5903" y="6617"/>
                    <a:pt x="5903" y="6617"/>
                    <a:pt x="5903" y="6617"/>
                  </a:cubicBezTo>
                  <a:cubicBezTo>
                    <a:pt x="5729" y="6465"/>
                    <a:pt x="5729" y="6465"/>
                    <a:pt x="5729" y="6465"/>
                  </a:cubicBezTo>
                  <a:lnTo>
                    <a:pt x="5871" y="6491"/>
                  </a:lnTo>
                  <a:close/>
                  <a:moveTo>
                    <a:pt x="7466" y="5167"/>
                  </a:moveTo>
                  <a:cubicBezTo>
                    <a:pt x="7285" y="5455"/>
                    <a:pt x="7285" y="5455"/>
                    <a:pt x="7285" y="5455"/>
                  </a:cubicBezTo>
                  <a:cubicBezTo>
                    <a:pt x="7266" y="5449"/>
                    <a:pt x="7246" y="5445"/>
                    <a:pt x="7226" y="5445"/>
                  </a:cubicBezTo>
                  <a:cubicBezTo>
                    <a:pt x="6711" y="4768"/>
                    <a:pt x="6711" y="4768"/>
                    <a:pt x="6711" y="4768"/>
                  </a:cubicBezTo>
                  <a:cubicBezTo>
                    <a:pt x="7431" y="5095"/>
                    <a:pt x="7431" y="5095"/>
                    <a:pt x="7431" y="5095"/>
                  </a:cubicBezTo>
                  <a:cubicBezTo>
                    <a:pt x="7437" y="5122"/>
                    <a:pt x="7450" y="5147"/>
                    <a:pt x="7466" y="5167"/>
                  </a:cubicBezTo>
                  <a:close/>
                  <a:moveTo>
                    <a:pt x="7782" y="4429"/>
                  </a:moveTo>
                  <a:cubicBezTo>
                    <a:pt x="7752" y="4504"/>
                    <a:pt x="7752" y="4504"/>
                    <a:pt x="7752" y="4504"/>
                  </a:cubicBezTo>
                  <a:cubicBezTo>
                    <a:pt x="7705" y="4441"/>
                    <a:pt x="7705" y="4441"/>
                    <a:pt x="7705" y="4441"/>
                  </a:cubicBezTo>
                  <a:lnTo>
                    <a:pt x="7782" y="4429"/>
                  </a:lnTo>
                  <a:close/>
                  <a:moveTo>
                    <a:pt x="7046" y="5525"/>
                  </a:moveTo>
                  <a:cubicBezTo>
                    <a:pt x="6679" y="5497"/>
                    <a:pt x="6679" y="5497"/>
                    <a:pt x="6679" y="5497"/>
                  </a:cubicBezTo>
                  <a:cubicBezTo>
                    <a:pt x="6661" y="5453"/>
                    <a:pt x="6624" y="5417"/>
                    <a:pt x="6579" y="5399"/>
                  </a:cubicBezTo>
                  <a:cubicBezTo>
                    <a:pt x="6529" y="4845"/>
                    <a:pt x="6529" y="4845"/>
                    <a:pt x="6529" y="4845"/>
                  </a:cubicBezTo>
                  <a:lnTo>
                    <a:pt x="7046" y="55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grpSp>
      <p:pic>
        <p:nvPicPr>
          <p:cNvPr id="1028" name="Picture 4" descr="https://pjreddie.com/media/image/yologo_2.png">
            <a:extLst>
              <a:ext uri="{FF2B5EF4-FFF2-40B4-BE49-F238E27FC236}">
                <a16:creationId xmlns:a16="http://schemas.microsoft.com/office/drawing/2014/main" id="{999AC1C8-353C-489E-9460-03C1BAD7D20E}"/>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9613683" y="3488031"/>
            <a:ext cx="1102125" cy="585217"/>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6" descr="Kaggle">
            <a:extLst>
              <a:ext uri="{FF2B5EF4-FFF2-40B4-BE49-F238E27FC236}">
                <a16:creationId xmlns:a16="http://schemas.microsoft.com/office/drawing/2014/main" id="{19ABC9C5-6D62-4F0C-8625-DCC0C844A14D}"/>
              </a:ext>
            </a:extLst>
          </p:cNvPr>
          <p:cNvPicPr>
            <a:picLocks noChangeAspect="1" noChangeArrowheads="1"/>
          </p:cNvPicPr>
          <p:nvPr/>
        </p:nvPicPr>
        <p:blipFill>
          <a:blip r:embed="rId6">
            <a:biLevel thresh="25000"/>
            <a:extLst>
              <a:ext uri="{BEBA8EAE-BF5A-486C-A8C5-ECC9F3942E4B}">
                <a14:imgProps xmlns:a14="http://schemas.microsoft.com/office/drawing/2010/main">
                  <a14:imgLayer r:embed="rId7">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9691283" y="4856954"/>
            <a:ext cx="946924" cy="339314"/>
          </a:xfrm>
          <a:prstGeom prst="rect">
            <a:avLst/>
          </a:prstGeom>
          <a:noFill/>
          <a:extLst>
            <a:ext uri="{909E8E84-426E-40DD-AFC4-6F175D3DCCD1}">
              <a14:hiddenFill xmlns:a14="http://schemas.microsoft.com/office/drawing/2010/main">
                <a:solidFill>
                  <a:srgbClr val="FFFFFF"/>
                </a:solidFill>
              </a14:hiddenFill>
            </a:ext>
          </a:extLst>
        </p:spPr>
      </p:pic>
      <p:sp>
        <p:nvSpPr>
          <p:cNvPr id="37" name="Freeform 124">
            <a:extLst>
              <a:ext uri="{FF2B5EF4-FFF2-40B4-BE49-F238E27FC236}">
                <a16:creationId xmlns:a16="http://schemas.microsoft.com/office/drawing/2014/main" id="{24614796-F8F1-4548-B4EB-8DB735C5A5F8}"/>
              </a:ext>
            </a:extLst>
          </p:cNvPr>
          <p:cNvSpPr>
            <a:spLocks/>
          </p:cNvSpPr>
          <p:nvPr/>
        </p:nvSpPr>
        <p:spPr bwMode="auto">
          <a:xfrm>
            <a:off x="7825436" y="3683902"/>
            <a:ext cx="572135" cy="331764"/>
          </a:xfrm>
          <a:custGeom>
            <a:avLst/>
            <a:gdLst>
              <a:gd name="T0" fmla="*/ 452 w 3350"/>
              <a:gd name="T1" fmla="*/ 1935 h 1938"/>
              <a:gd name="T2" fmla="*/ 137 w 3350"/>
              <a:gd name="T3" fmla="*/ 1786 h 1938"/>
              <a:gd name="T4" fmla="*/ 0 w 3350"/>
              <a:gd name="T5" fmla="*/ 1446 h 1938"/>
              <a:gd name="T6" fmla="*/ 468 w 3350"/>
              <a:gd name="T7" fmla="*/ 958 h 1938"/>
              <a:gd name="T8" fmla="*/ 527 w 3350"/>
              <a:gd name="T9" fmla="*/ 911 h 1938"/>
              <a:gd name="T10" fmla="*/ 535 w 3350"/>
              <a:gd name="T11" fmla="*/ 884 h 1938"/>
              <a:gd name="T12" fmla="*/ 745 w 3350"/>
              <a:gd name="T13" fmla="*/ 884 h 1938"/>
              <a:gd name="T14" fmla="*/ 810 w 3350"/>
              <a:gd name="T15" fmla="*/ 819 h 1938"/>
              <a:gd name="T16" fmla="*/ 745 w 3350"/>
              <a:gd name="T17" fmla="*/ 754 h 1938"/>
              <a:gd name="T18" fmla="*/ 520 w 3350"/>
              <a:gd name="T19" fmla="*/ 754 h 1938"/>
              <a:gd name="T20" fmla="*/ 522 w 3350"/>
              <a:gd name="T21" fmla="*/ 714 h 1938"/>
              <a:gd name="T22" fmla="*/ 560 w 3350"/>
              <a:gd name="T23" fmla="*/ 523 h 1938"/>
              <a:gd name="T24" fmla="*/ 568 w 3350"/>
              <a:gd name="T25" fmla="*/ 498 h 1938"/>
              <a:gd name="T26" fmla="*/ 1044 w 3350"/>
              <a:gd name="T27" fmla="*/ 498 h 1938"/>
              <a:gd name="T28" fmla="*/ 1109 w 3350"/>
              <a:gd name="T29" fmla="*/ 433 h 1938"/>
              <a:gd name="T30" fmla="*/ 1044 w 3350"/>
              <a:gd name="T31" fmla="*/ 368 h 1938"/>
              <a:gd name="T32" fmla="*/ 627 w 3350"/>
              <a:gd name="T33" fmla="*/ 368 h 1938"/>
              <a:gd name="T34" fmla="*/ 672 w 3350"/>
              <a:gd name="T35" fmla="*/ 308 h 1938"/>
              <a:gd name="T36" fmla="*/ 1048 w 3350"/>
              <a:gd name="T37" fmla="*/ 38 h 1938"/>
              <a:gd name="T38" fmla="*/ 1290 w 3350"/>
              <a:gd name="T39" fmla="*/ 0 h 1938"/>
              <a:gd name="T40" fmla="*/ 1717 w 3350"/>
              <a:gd name="T41" fmla="*/ 130 h 1938"/>
              <a:gd name="T42" fmla="*/ 2006 w 3350"/>
              <a:gd name="T43" fmla="*/ 493 h 1938"/>
              <a:gd name="T44" fmla="*/ 2066 w 3350"/>
              <a:gd name="T45" fmla="*/ 535 h 1938"/>
              <a:gd name="T46" fmla="*/ 2102 w 3350"/>
              <a:gd name="T47" fmla="*/ 525 h 1938"/>
              <a:gd name="T48" fmla="*/ 2361 w 3350"/>
              <a:gd name="T49" fmla="*/ 450 h 1938"/>
              <a:gd name="T50" fmla="*/ 2577 w 3350"/>
              <a:gd name="T51" fmla="*/ 501 h 1938"/>
              <a:gd name="T52" fmla="*/ 2847 w 3350"/>
              <a:gd name="T53" fmla="*/ 901 h 1938"/>
              <a:gd name="T54" fmla="*/ 2906 w 3350"/>
              <a:gd name="T55" fmla="*/ 960 h 1938"/>
              <a:gd name="T56" fmla="*/ 3350 w 3350"/>
              <a:gd name="T57" fmla="*/ 1448 h 1938"/>
              <a:gd name="T58" fmla="*/ 2860 w 3350"/>
              <a:gd name="T59" fmla="*/ 1938 h 1938"/>
              <a:gd name="T60" fmla="*/ 452 w 3350"/>
              <a:gd name="T61" fmla="*/ 1935 h 1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50" h="1938">
                <a:moveTo>
                  <a:pt x="452" y="1935"/>
                </a:moveTo>
                <a:cubicBezTo>
                  <a:pt x="332" y="1926"/>
                  <a:pt x="220" y="1873"/>
                  <a:pt x="137" y="1786"/>
                </a:cubicBezTo>
                <a:cubicBezTo>
                  <a:pt x="48" y="1695"/>
                  <a:pt x="0" y="1574"/>
                  <a:pt x="0" y="1446"/>
                </a:cubicBezTo>
                <a:cubicBezTo>
                  <a:pt x="0" y="1184"/>
                  <a:pt x="205" y="970"/>
                  <a:pt x="468" y="958"/>
                </a:cubicBezTo>
                <a:cubicBezTo>
                  <a:pt x="495" y="956"/>
                  <a:pt x="519" y="938"/>
                  <a:pt x="527" y="911"/>
                </a:cubicBezTo>
                <a:cubicBezTo>
                  <a:pt x="535" y="884"/>
                  <a:pt x="535" y="884"/>
                  <a:pt x="535" y="884"/>
                </a:cubicBezTo>
                <a:cubicBezTo>
                  <a:pt x="745" y="884"/>
                  <a:pt x="745" y="884"/>
                  <a:pt x="745" y="884"/>
                </a:cubicBezTo>
                <a:cubicBezTo>
                  <a:pt x="781" y="884"/>
                  <a:pt x="810" y="855"/>
                  <a:pt x="810" y="819"/>
                </a:cubicBezTo>
                <a:cubicBezTo>
                  <a:pt x="810" y="784"/>
                  <a:pt x="781" y="754"/>
                  <a:pt x="745" y="754"/>
                </a:cubicBezTo>
                <a:cubicBezTo>
                  <a:pt x="520" y="754"/>
                  <a:pt x="520" y="754"/>
                  <a:pt x="520" y="754"/>
                </a:cubicBezTo>
                <a:cubicBezTo>
                  <a:pt x="522" y="714"/>
                  <a:pt x="522" y="714"/>
                  <a:pt x="522" y="714"/>
                </a:cubicBezTo>
                <a:cubicBezTo>
                  <a:pt x="527" y="650"/>
                  <a:pt x="539" y="586"/>
                  <a:pt x="560" y="523"/>
                </a:cubicBezTo>
                <a:cubicBezTo>
                  <a:pt x="568" y="498"/>
                  <a:pt x="568" y="498"/>
                  <a:pt x="568" y="498"/>
                </a:cubicBezTo>
                <a:cubicBezTo>
                  <a:pt x="1044" y="498"/>
                  <a:pt x="1044" y="498"/>
                  <a:pt x="1044" y="498"/>
                </a:cubicBezTo>
                <a:cubicBezTo>
                  <a:pt x="1080" y="498"/>
                  <a:pt x="1109" y="469"/>
                  <a:pt x="1109" y="433"/>
                </a:cubicBezTo>
                <a:cubicBezTo>
                  <a:pt x="1109" y="397"/>
                  <a:pt x="1080" y="368"/>
                  <a:pt x="1044" y="368"/>
                </a:cubicBezTo>
                <a:cubicBezTo>
                  <a:pt x="627" y="368"/>
                  <a:pt x="627" y="368"/>
                  <a:pt x="627" y="368"/>
                </a:cubicBezTo>
                <a:cubicBezTo>
                  <a:pt x="672" y="308"/>
                  <a:pt x="672" y="308"/>
                  <a:pt x="672" y="308"/>
                </a:cubicBezTo>
                <a:cubicBezTo>
                  <a:pt x="766" y="181"/>
                  <a:pt x="896" y="88"/>
                  <a:pt x="1048" y="38"/>
                </a:cubicBezTo>
                <a:cubicBezTo>
                  <a:pt x="1127" y="12"/>
                  <a:pt x="1209" y="0"/>
                  <a:pt x="1290" y="0"/>
                </a:cubicBezTo>
                <a:cubicBezTo>
                  <a:pt x="1443" y="0"/>
                  <a:pt x="1591" y="45"/>
                  <a:pt x="1717" y="130"/>
                </a:cubicBezTo>
                <a:cubicBezTo>
                  <a:pt x="1846" y="218"/>
                  <a:pt x="1946" y="344"/>
                  <a:pt x="2006" y="493"/>
                </a:cubicBezTo>
                <a:cubicBezTo>
                  <a:pt x="2016" y="518"/>
                  <a:pt x="2040" y="535"/>
                  <a:pt x="2066" y="535"/>
                </a:cubicBezTo>
                <a:cubicBezTo>
                  <a:pt x="2077" y="535"/>
                  <a:pt x="2090" y="532"/>
                  <a:pt x="2102" y="525"/>
                </a:cubicBezTo>
                <a:cubicBezTo>
                  <a:pt x="2180" y="476"/>
                  <a:pt x="2270" y="450"/>
                  <a:pt x="2361" y="450"/>
                </a:cubicBezTo>
                <a:cubicBezTo>
                  <a:pt x="2436" y="450"/>
                  <a:pt x="2509" y="467"/>
                  <a:pt x="2577" y="501"/>
                </a:cubicBezTo>
                <a:cubicBezTo>
                  <a:pt x="2732" y="577"/>
                  <a:pt x="2834" y="727"/>
                  <a:pt x="2847" y="901"/>
                </a:cubicBezTo>
                <a:cubicBezTo>
                  <a:pt x="2850" y="933"/>
                  <a:pt x="2875" y="958"/>
                  <a:pt x="2906" y="960"/>
                </a:cubicBezTo>
                <a:cubicBezTo>
                  <a:pt x="3159" y="984"/>
                  <a:pt x="3350" y="1194"/>
                  <a:pt x="3350" y="1448"/>
                </a:cubicBezTo>
                <a:cubicBezTo>
                  <a:pt x="3350" y="1718"/>
                  <a:pt x="3131" y="1938"/>
                  <a:pt x="2860" y="1938"/>
                </a:cubicBezTo>
                <a:lnTo>
                  <a:pt x="452" y="1935"/>
                </a:lnTo>
                <a:close/>
              </a:path>
            </a:pathLst>
          </a:custGeom>
          <a:solidFill>
            <a:srgbClr val="8D8D8F"/>
          </a:solidFill>
          <a:ln>
            <a:noFill/>
          </a:ln>
        </p:spPr>
        <p:txBody>
          <a:bodyPr vert="horz" wrap="square" lIns="91440" tIns="45720" rIns="91440" bIns="45720" numCol="1" anchor="t" anchorCtr="0" compatLnSpc="1">
            <a:prstTxWarp prst="textNoShape">
              <a:avLst/>
            </a:prstTxWarp>
          </a:bodyPr>
          <a:lstStyle/>
          <a:p>
            <a:endParaRPr lang="es-ES"/>
          </a:p>
        </p:txBody>
      </p:sp>
    </p:spTree>
    <p:extLst>
      <p:ext uri="{BB962C8B-B14F-4D97-AF65-F5344CB8AC3E}">
        <p14:creationId xmlns:p14="http://schemas.microsoft.com/office/powerpoint/2010/main" val="5239037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texto 4"/>
          <p:cNvSpPr>
            <a:spLocks noGrp="1"/>
          </p:cNvSpPr>
          <p:nvPr>
            <p:ph type="body" idx="1"/>
          </p:nvPr>
        </p:nvSpPr>
        <p:spPr/>
        <p:txBody>
          <a:bodyPr/>
          <a:lstStyle/>
          <a:p>
            <a:r>
              <a:rPr lang="es-ES" dirty="0" err="1"/>
              <a:t>We</a:t>
            </a:r>
            <a:r>
              <a:rPr lang="es-ES" dirty="0"/>
              <a:t> </a:t>
            </a:r>
            <a:r>
              <a:rPr lang="es-ES" dirty="0" err="1"/>
              <a:t>need</a:t>
            </a:r>
            <a:r>
              <a:rPr lang="es-ES" dirty="0"/>
              <a:t> </a:t>
            </a:r>
            <a:r>
              <a:rPr lang="es-ES" dirty="0" err="1"/>
              <a:t>to</a:t>
            </a:r>
            <a:r>
              <a:rPr lang="es-ES" dirty="0"/>
              <a:t> </a:t>
            </a:r>
            <a:r>
              <a:rPr lang="es-ES" dirty="0" err="1"/>
              <a:t>go</a:t>
            </a:r>
            <a:r>
              <a:rPr lang="es-ES" dirty="0"/>
              <a:t> </a:t>
            </a:r>
            <a:r>
              <a:rPr lang="es-ES" dirty="0" err="1"/>
              <a:t>deeper</a:t>
            </a:r>
            <a:endParaRPr lang="es-ES" dirty="0"/>
          </a:p>
        </p:txBody>
      </p:sp>
      <p:sp>
        <p:nvSpPr>
          <p:cNvPr id="6" name="Marcador de número de diapositiva 5"/>
          <p:cNvSpPr>
            <a:spLocks noGrp="1"/>
          </p:cNvSpPr>
          <p:nvPr>
            <p:ph type="sldNum" sz="quarter" idx="16"/>
          </p:nvPr>
        </p:nvSpPr>
        <p:spPr/>
        <p:txBody>
          <a:bodyPr/>
          <a:lstStyle/>
          <a:p>
            <a:fld id="{26EFE37C-0B3C-4111-908B-41BEF97CB2BE}" type="slidenum">
              <a:rPr lang="es-ES" smtClean="0"/>
              <a:pPr/>
              <a:t>20</a:t>
            </a:fld>
            <a:endParaRPr lang="es-ES" dirty="0"/>
          </a:p>
        </p:txBody>
      </p:sp>
      <p:sp>
        <p:nvSpPr>
          <p:cNvPr id="10" name="Marcador de texto 9"/>
          <p:cNvSpPr>
            <a:spLocks noGrp="1"/>
          </p:cNvSpPr>
          <p:nvPr>
            <p:ph type="body" sz="quarter" idx="20"/>
          </p:nvPr>
        </p:nvSpPr>
        <p:spPr>
          <a:xfrm>
            <a:off x="4394070" y="4178106"/>
            <a:ext cx="3405102" cy="2066416"/>
          </a:xfrm>
        </p:spPr>
        <p:txBody>
          <a:bodyPr>
            <a:normAutofit/>
          </a:bodyPr>
          <a:lstStyle/>
          <a:p>
            <a:r>
              <a:rPr lang="es-ES" dirty="0"/>
              <a:t>El desarrollo del aprendizaje profundo estuvo motivado en parte por el fracaso de los algoritmos tradicionales para generalizar bien estas tareas de inteligencia artificial.</a:t>
            </a:r>
          </a:p>
          <a:p>
            <a:endParaRPr lang="es-ES" dirty="0"/>
          </a:p>
        </p:txBody>
      </p:sp>
      <p:sp>
        <p:nvSpPr>
          <p:cNvPr id="11" name="Marcador de texto 10"/>
          <p:cNvSpPr>
            <a:spLocks noGrp="1"/>
          </p:cNvSpPr>
          <p:nvPr>
            <p:ph type="body" sz="quarter" idx="21"/>
          </p:nvPr>
        </p:nvSpPr>
        <p:spPr>
          <a:xfrm>
            <a:off x="8086679" y="4178106"/>
            <a:ext cx="3405102" cy="2066415"/>
          </a:xfrm>
        </p:spPr>
        <p:txBody>
          <a:bodyPr>
            <a:normAutofit fontScale="92500" lnSpcReduction="10000"/>
          </a:bodyPr>
          <a:lstStyle/>
          <a:p>
            <a:r>
              <a:rPr lang="es-ES" dirty="0"/>
              <a:t>El moderno aprendizaje profundo proporciona un marco poderoso para el aprendizaje supervisado. Al agregar más capas y más unidades dentro de una capa, una red profunda puede representar funciones de mayor complejidad</a:t>
            </a:r>
          </a:p>
        </p:txBody>
      </p:sp>
      <p:sp>
        <p:nvSpPr>
          <p:cNvPr id="12" name="Marcador de texto 11"/>
          <p:cNvSpPr>
            <a:spLocks noGrp="1"/>
          </p:cNvSpPr>
          <p:nvPr>
            <p:ph type="body" sz="quarter" idx="22"/>
          </p:nvPr>
        </p:nvSpPr>
        <p:spPr>
          <a:xfrm>
            <a:off x="701461" y="4178106"/>
            <a:ext cx="3405102" cy="2066416"/>
          </a:xfrm>
        </p:spPr>
        <p:txBody>
          <a:bodyPr>
            <a:normAutofit fontScale="70000" lnSpcReduction="20000"/>
          </a:bodyPr>
          <a:lstStyle/>
          <a:p>
            <a:r>
              <a:rPr lang="es-ES" sz="2800" dirty="0"/>
              <a:t>Los algoritmos tradicionales de aprendizaje automático funcionan bien en una amplia variedad de problemas importantes. Sin embargo, no han tenido éxito en resolver los problemas centrales de la IA, como reconocer el habla u objetos.</a:t>
            </a:r>
          </a:p>
          <a:p>
            <a:endParaRPr lang="es-ES" dirty="0"/>
          </a:p>
        </p:txBody>
      </p:sp>
      <p:sp>
        <p:nvSpPr>
          <p:cNvPr id="13" name="Título 12"/>
          <p:cNvSpPr>
            <a:spLocks noGrp="1"/>
          </p:cNvSpPr>
          <p:nvPr>
            <p:ph type="title"/>
          </p:nvPr>
        </p:nvSpPr>
        <p:spPr/>
        <p:txBody>
          <a:bodyPr>
            <a:normAutofit fontScale="90000"/>
          </a:bodyPr>
          <a:lstStyle/>
          <a:p>
            <a:r>
              <a:rPr lang="es-ES" dirty="0"/>
              <a:t>Deep </a:t>
            </a:r>
            <a:r>
              <a:rPr lang="es-ES" dirty="0" err="1"/>
              <a:t>learning</a:t>
            </a:r>
            <a:endParaRPr lang="es-ES" dirty="0"/>
          </a:p>
        </p:txBody>
      </p:sp>
      <p:pic>
        <p:nvPicPr>
          <p:cNvPr id="1032" name="Picture 8" descr="Imagen relacionada">
            <a:extLst>
              <a:ext uri="{FF2B5EF4-FFF2-40B4-BE49-F238E27FC236}">
                <a16:creationId xmlns:a16="http://schemas.microsoft.com/office/drawing/2014/main" id="{168B7014-AA46-417B-958A-2EEAF69BBA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4247" y="1708652"/>
            <a:ext cx="2583506" cy="2311044"/>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Resultado de imagen de neural network">
            <a:extLst>
              <a:ext uri="{FF2B5EF4-FFF2-40B4-BE49-F238E27FC236}">
                <a16:creationId xmlns:a16="http://schemas.microsoft.com/office/drawing/2014/main" id="{EA97CEC7-FC87-4A0F-8E2E-5266ADBD2D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0219" y="1835694"/>
            <a:ext cx="3400291" cy="2223960"/>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Resultado de imagen de deep learning">
            <a:extLst>
              <a:ext uri="{FF2B5EF4-FFF2-40B4-BE49-F238E27FC236}">
                <a16:creationId xmlns:a16="http://schemas.microsoft.com/office/drawing/2014/main" id="{38A0110D-1C69-49A4-B128-F378FA75576B}"/>
              </a:ext>
            </a:extLst>
          </p:cNvPr>
          <p:cNvPicPr>
            <a:picLocks noGrp="1" noChangeAspect="1" noChangeArrowheads="1"/>
          </p:cNvPicPr>
          <p:nvPr>
            <p:ph type="pic" sz="quarter" idx="13"/>
          </p:nvPr>
        </p:nvPicPr>
        <p:blipFill>
          <a:blip r:embed="rId5">
            <a:extLst>
              <a:ext uri="{28A0092B-C50C-407E-A947-70E740481C1C}">
                <a14:useLocalDpi xmlns:a14="http://schemas.microsoft.com/office/drawing/2010/main" val="0"/>
              </a:ext>
            </a:extLst>
          </a:blip>
          <a:srcRect l="7480" r="7480"/>
          <a:stretch>
            <a:fillRect/>
          </a:stretch>
        </p:blipFill>
        <p:spPr bwMode="auto">
          <a:xfrm>
            <a:off x="7873691" y="1804557"/>
            <a:ext cx="3831077" cy="17430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51717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p:cNvSpPr>
            <a:spLocks noGrp="1"/>
          </p:cNvSpPr>
          <p:nvPr>
            <p:ph type="body" idx="1"/>
          </p:nvPr>
        </p:nvSpPr>
        <p:spPr/>
        <p:txBody>
          <a:bodyPr/>
          <a:lstStyle/>
          <a:p>
            <a:r>
              <a:rPr lang="es-ES" dirty="0"/>
              <a:t>Son solo algunas</a:t>
            </a:r>
          </a:p>
        </p:txBody>
      </p:sp>
      <p:sp>
        <p:nvSpPr>
          <p:cNvPr id="5" name="Marcador de número de diapositiva 4"/>
          <p:cNvSpPr>
            <a:spLocks noGrp="1"/>
          </p:cNvSpPr>
          <p:nvPr>
            <p:ph type="sldNum" sz="quarter" idx="12"/>
          </p:nvPr>
        </p:nvSpPr>
        <p:spPr/>
        <p:txBody>
          <a:bodyPr/>
          <a:lstStyle/>
          <a:p>
            <a:fld id="{26EFE37C-0B3C-4111-908B-41BEF97CB2BE}" type="slidenum">
              <a:rPr lang="es-ES" smtClean="0"/>
              <a:pPr/>
              <a:t>21</a:t>
            </a:fld>
            <a:endParaRPr lang="es-ES" dirty="0"/>
          </a:p>
        </p:txBody>
      </p:sp>
      <p:sp>
        <p:nvSpPr>
          <p:cNvPr id="7" name="Título 6"/>
          <p:cNvSpPr>
            <a:spLocks noGrp="1"/>
          </p:cNvSpPr>
          <p:nvPr>
            <p:ph type="title"/>
          </p:nvPr>
        </p:nvSpPr>
        <p:spPr/>
        <p:txBody>
          <a:bodyPr/>
          <a:lstStyle/>
          <a:p>
            <a:r>
              <a:rPr lang="es-ES" dirty="0"/>
              <a:t>Algunas redes profundas</a:t>
            </a:r>
          </a:p>
        </p:txBody>
      </p:sp>
      <p:pic>
        <p:nvPicPr>
          <p:cNvPr id="17" name="Imagen 16">
            <a:extLst>
              <a:ext uri="{FF2B5EF4-FFF2-40B4-BE49-F238E27FC236}">
                <a16:creationId xmlns:a16="http://schemas.microsoft.com/office/drawing/2014/main" id="{26FCA8C9-5727-43C0-966F-2860444B17DB}"/>
              </a:ext>
            </a:extLst>
          </p:cNvPr>
          <p:cNvPicPr>
            <a:picLocks noChangeAspect="1"/>
          </p:cNvPicPr>
          <p:nvPr/>
        </p:nvPicPr>
        <p:blipFill>
          <a:blip r:embed="rId3"/>
          <a:stretch>
            <a:fillRect/>
          </a:stretch>
        </p:blipFill>
        <p:spPr>
          <a:xfrm>
            <a:off x="356937" y="1708652"/>
            <a:ext cx="11506200" cy="4484727"/>
          </a:xfrm>
          <a:prstGeom prst="rect">
            <a:avLst/>
          </a:prstGeom>
        </p:spPr>
      </p:pic>
    </p:spTree>
    <p:extLst>
      <p:ext uri="{BB962C8B-B14F-4D97-AF65-F5344CB8AC3E}">
        <p14:creationId xmlns:p14="http://schemas.microsoft.com/office/powerpoint/2010/main" val="3464155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Índice</a:t>
            </a:r>
          </a:p>
        </p:txBody>
      </p:sp>
      <p:sp>
        <p:nvSpPr>
          <p:cNvPr id="3" name="Marcador de número de diapositiva 2"/>
          <p:cNvSpPr>
            <a:spLocks noGrp="1"/>
          </p:cNvSpPr>
          <p:nvPr>
            <p:ph type="sldNum" sz="quarter" idx="32"/>
          </p:nvPr>
        </p:nvSpPr>
        <p:spPr/>
        <p:txBody>
          <a:bodyPr/>
          <a:lstStyle/>
          <a:p>
            <a:fld id="{26EFE37C-0B3C-4111-908B-41BEF97CB2BE}" type="slidenum">
              <a:rPr lang="es-ES" smtClean="0"/>
              <a:pPr/>
              <a:t>22</a:t>
            </a:fld>
            <a:endParaRPr lang="es-ES" dirty="0"/>
          </a:p>
        </p:txBody>
      </p:sp>
      <p:sp>
        <p:nvSpPr>
          <p:cNvPr id="4" name="Marcador de texto 3"/>
          <p:cNvSpPr>
            <a:spLocks noGrp="1"/>
          </p:cNvSpPr>
          <p:nvPr>
            <p:ph type="body" sz="quarter" idx="43"/>
          </p:nvPr>
        </p:nvSpPr>
        <p:spPr/>
        <p:txBody>
          <a:bodyPr/>
          <a:lstStyle/>
          <a:p>
            <a:pPr algn="ctr"/>
            <a:r>
              <a:rPr lang="es-ES" dirty="0"/>
              <a:t>Break </a:t>
            </a:r>
            <a:r>
              <a:rPr lang="es-ES" dirty="0" err="1"/>
              <a:t>into</a:t>
            </a:r>
            <a:r>
              <a:rPr lang="es-ES" dirty="0"/>
              <a:t> Deep </a:t>
            </a:r>
            <a:r>
              <a:rPr lang="es-ES" dirty="0" err="1"/>
              <a:t>learning</a:t>
            </a:r>
            <a:endParaRPr lang="es-ES" dirty="0"/>
          </a:p>
          <a:p>
            <a:pPr algn="ctr"/>
            <a:endParaRPr lang="es-ES" dirty="0"/>
          </a:p>
        </p:txBody>
      </p:sp>
      <p:sp>
        <p:nvSpPr>
          <p:cNvPr id="5" name="Marcador de texto 4"/>
          <p:cNvSpPr>
            <a:spLocks noGrp="1"/>
          </p:cNvSpPr>
          <p:nvPr>
            <p:ph type="body" sz="quarter" idx="44"/>
          </p:nvPr>
        </p:nvSpPr>
        <p:spPr/>
        <p:txBody>
          <a:bodyPr/>
          <a:lstStyle/>
          <a:p>
            <a:r>
              <a:rPr lang="es-ES" sz="1600" dirty="0"/>
              <a:t>Breve introducción</a:t>
            </a:r>
          </a:p>
          <a:p>
            <a:endParaRPr lang="es-ES" dirty="0"/>
          </a:p>
          <a:p>
            <a:endParaRPr lang="es-ES" dirty="0"/>
          </a:p>
        </p:txBody>
      </p:sp>
      <p:sp>
        <p:nvSpPr>
          <p:cNvPr id="6" name="Marcador de texto 5"/>
          <p:cNvSpPr>
            <a:spLocks noGrp="1"/>
          </p:cNvSpPr>
          <p:nvPr>
            <p:ph type="body" sz="quarter" idx="46"/>
          </p:nvPr>
        </p:nvSpPr>
        <p:spPr/>
        <p:txBody>
          <a:bodyPr/>
          <a:lstStyle/>
          <a:p>
            <a:pPr algn="ctr"/>
            <a:r>
              <a:rPr lang="es-ES" dirty="0"/>
              <a:t>Redes </a:t>
            </a:r>
            <a:r>
              <a:rPr lang="es-ES" dirty="0" err="1"/>
              <a:t>Convolutivas</a:t>
            </a:r>
            <a:endParaRPr lang="es-ES" dirty="0"/>
          </a:p>
          <a:p>
            <a:pPr algn="ctr"/>
            <a:endParaRPr lang="es-ES" dirty="0"/>
          </a:p>
        </p:txBody>
      </p:sp>
      <p:sp>
        <p:nvSpPr>
          <p:cNvPr id="7" name="Marcador de texto 6"/>
          <p:cNvSpPr>
            <a:spLocks noGrp="1"/>
          </p:cNvSpPr>
          <p:nvPr>
            <p:ph type="body" sz="quarter" idx="47"/>
          </p:nvPr>
        </p:nvSpPr>
        <p:spPr/>
        <p:txBody>
          <a:bodyPr/>
          <a:lstStyle/>
          <a:p>
            <a:pPr algn="ctr"/>
            <a:r>
              <a:rPr lang="es-ES" dirty="0"/>
              <a:t>Redes neuronales profundas</a:t>
            </a:r>
          </a:p>
          <a:p>
            <a:pPr algn="ctr"/>
            <a:endParaRPr lang="es-ES" dirty="0"/>
          </a:p>
        </p:txBody>
      </p:sp>
      <p:sp>
        <p:nvSpPr>
          <p:cNvPr id="8" name="Marcador de texto 7"/>
          <p:cNvSpPr>
            <a:spLocks noGrp="1"/>
          </p:cNvSpPr>
          <p:nvPr>
            <p:ph type="body" sz="quarter" idx="48"/>
          </p:nvPr>
        </p:nvSpPr>
        <p:spPr/>
        <p:txBody>
          <a:bodyPr/>
          <a:lstStyle/>
          <a:p>
            <a:pPr algn="ctr"/>
            <a:r>
              <a:rPr lang="es-ES" dirty="0"/>
              <a:t>Consumiendo un servicio de IA</a:t>
            </a:r>
          </a:p>
          <a:p>
            <a:pPr algn="ctr"/>
            <a:endParaRPr lang="es-ES" dirty="0"/>
          </a:p>
        </p:txBody>
      </p:sp>
      <p:sp>
        <p:nvSpPr>
          <p:cNvPr id="9" name="Marcador de texto 8"/>
          <p:cNvSpPr>
            <a:spLocks noGrp="1"/>
          </p:cNvSpPr>
          <p:nvPr>
            <p:ph type="body" sz="quarter" idx="49"/>
          </p:nvPr>
        </p:nvSpPr>
        <p:spPr/>
        <p:txBody>
          <a:bodyPr/>
          <a:lstStyle/>
          <a:p>
            <a:pPr algn="ctr"/>
            <a:r>
              <a:rPr lang="es-ES" dirty="0"/>
              <a:t>Detección de imágenes usando</a:t>
            </a:r>
          </a:p>
          <a:p>
            <a:pPr algn="ctr"/>
            <a:endParaRPr lang="es-ES" dirty="0"/>
          </a:p>
        </p:txBody>
      </p:sp>
      <p:sp>
        <p:nvSpPr>
          <p:cNvPr id="10" name="Marcador de texto 9"/>
          <p:cNvSpPr>
            <a:spLocks noGrp="1"/>
          </p:cNvSpPr>
          <p:nvPr>
            <p:ph type="body" sz="quarter" idx="33"/>
          </p:nvPr>
        </p:nvSpPr>
        <p:spPr/>
        <p:txBody>
          <a:bodyPr>
            <a:normAutofit lnSpcReduction="10000"/>
          </a:bodyPr>
          <a:lstStyle/>
          <a:p>
            <a:r>
              <a:rPr lang="es-ES" sz="1600" dirty="0"/>
              <a:t>Un vistazo a </a:t>
            </a:r>
            <a:r>
              <a:rPr lang="es-ES" sz="1600" dirty="0" err="1"/>
              <a:t>Keras</a:t>
            </a:r>
            <a:r>
              <a:rPr lang="es-ES" sz="1600" dirty="0"/>
              <a:t> a través de ejercicios</a:t>
            </a:r>
          </a:p>
          <a:p>
            <a:endParaRPr lang="es-ES" sz="1600" dirty="0"/>
          </a:p>
          <a:p>
            <a:endParaRPr lang="es-ES" dirty="0"/>
          </a:p>
        </p:txBody>
      </p:sp>
      <p:sp>
        <p:nvSpPr>
          <p:cNvPr id="11" name="Marcador de texto 10"/>
          <p:cNvSpPr>
            <a:spLocks noGrp="1"/>
          </p:cNvSpPr>
          <p:nvPr>
            <p:ph type="body" sz="quarter" idx="36"/>
          </p:nvPr>
        </p:nvSpPr>
        <p:spPr/>
        <p:txBody>
          <a:bodyPr>
            <a:normAutofit lnSpcReduction="10000"/>
          </a:bodyPr>
          <a:lstStyle/>
          <a:p>
            <a:r>
              <a:rPr lang="es-ES" sz="1600" dirty="0" err="1"/>
              <a:t>Keras</a:t>
            </a:r>
            <a:r>
              <a:rPr lang="es-ES" sz="1600" dirty="0"/>
              <a:t>: Clasificación de imágenes</a:t>
            </a:r>
          </a:p>
          <a:p>
            <a:endParaRPr lang="es-ES" dirty="0"/>
          </a:p>
          <a:p>
            <a:endParaRPr lang="es-ES" dirty="0"/>
          </a:p>
        </p:txBody>
      </p:sp>
      <p:sp>
        <p:nvSpPr>
          <p:cNvPr id="13" name="Marcador de texto 12"/>
          <p:cNvSpPr>
            <a:spLocks noGrp="1"/>
          </p:cNvSpPr>
          <p:nvPr>
            <p:ph type="body" sz="quarter" idx="40"/>
          </p:nvPr>
        </p:nvSpPr>
        <p:spPr>
          <a:xfrm>
            <a:off x="9379733" y="4321305"/>
            <a:ext cx="1491658" cy="843617"/>
          </a:xfrm>
        </p:spPr>
        <p:txBody>
          <a:bodyPr/>
          <a:lstStyle/>
          <a:p>
            <a:r>
              <a:rPr lang="es-ES" sz="1600" dirty="0"/>
              <a:t>Y veremos un ejemplo en</a:t>
            </a:r>
          </a:p>
          <a:p>
            <a:endParaRPr lang="es-ES" dirty="0"/>
          </a:p>
          <a:p>
            <a:endParaRPr lang="es-ES" dirty="0"/>
          </a:p>
        </p:txBody>
      </p:sp>
      <p:grpSp>
        <p:nvGrpSpPr>
          <p:cNvPr id="14" name="Group 89">
            <a:extLst>
              <a:ext uri="{FF2B5EF4-FFF2-40B4-BE49-F238E27FC236}">
                <a16:creationId xmlns:a16="http://schemas.microsoft.com/office/drawing/2014/main" id="{744C827B-DE2B-4C46-95EE-3F8EEE714A4F}"/>
              </a:ext>
            </a:extLst>
          </p:cNvPr>
          <p:cNvGrpSpPr>
            <a:grpSpLocks noChangeAspect="1"/>
          </p:cNvGrpSpPr>
          <p:nvPr/>
        </p:nvGrpSpPr>
        <p:grpSpPr bwMode="auto">
          <a:xfrm>
            <a:off x="1832333" y="3438070"/>
            <a:ext cx="540000" cy="558769"/>
            <a:chOff x="3435" y="2643"/>
            <a:chExt cx="374" cy="387"/>
          </a:xfrm>
          <a:solidFill>
            <a:srgbClr val="8D8D8F"/>
          </a:solidFill>
        </p:grpSpPr>
        <p:sp>
          <p:nvSpPr>
            <p:cNvPr id="15" name="Freeform 90">
              <a:extLst>
                <a:ext uri="{FF2B5EF4-FFF2-40B4-BE49-F238E27FC236}">
                  <a16:creationId xmlns:a16="http://schemas.microsoft.com/office/drawing/2014/main" id="{F543895B-60A2-4CAE-80FE-124E160A5756}"/>
                </a:ext>
              </a:extLst>
            </p:cNvPr>
            <p:cNvSpPr>
              <a:spLocks/>
            </p:cNvSpPr>
            <p:nvPr/>
          </p:nvSpPr>
          <p:spPr bwMode="auto">
            <a:xfrm>
              <a:off x="3616" y="2958"/>
              <a:ext cx="47" cy="7"/>
            </a:xfrm>
            <a:custGeom>
              <a:avLst/>
              <a:gdLst>
                <a:gd name="T0" fmla="*/ 126 w 1632"/>
                <a:gd name="T1" fmla="*/ 252 h 252"/>
                <a:gd name="T2" fmla="*/ 1506 w 1632"/>
                <a:gd name="T3" fmla="*/ 252 h 252"/>
                <a:gd name="T4" fmla="*/ 1632 w 1632"/>
                <a:gd name="T5" fmla="*/ 126 h 252"/>
                <a:gd name="T6" fmla="*/ 1506 w 1632"/>
                <a:gd name="T7" fmla="*/ 0 h 252"/>
                <a:gd name="T8" fmla="*/ 126 w 1632"/>
                <a:gd name="T9" fmla="*/ 0 h 252"/>
                <a:gd name="T10" fmla="*/ 0 w 1632"/>
                <a:gd name="T11" fmla="*/ 126 h 252"/>
                <a:gd name="T12" fmla="*/ 126 w 1632"/>
                <a:gd name="T13" fmla="*/ 252 h 252"/>
              </a:gdLst>
              <a:ahLst/>
              <a:cxnLst>
                <a:cxn ang="0">
                  <a:pos x="T0" y="T1"/>
                </a:cxn>
                <a:cxn ang="0">
                  <a:pos x="T2" y="T3"/>
                </a:cxn>
                <a:cxn ang="0">
                  <a:pos x="T4" y="T5"/>
                </a:cxn>
                <a:cxn ang="0">
                  <a:pos x="T6" y="T7"/>
                </a:cxn>
                <a:cxn ang="0">
                  <a:pos x="T8" y="T9"/>
                </a:cxn>
                <a:cxn ang="0">
                  <a:pos x="T10" y="T11"/>
                </a:cxn>
                <a:cxn ang="0">
                  <a:pos x="T12" y="T13"/>
                </a:cxn>
              </a:cxnLst>
              <a:rect l="0" t="0" r="r" b="b"/>
              <a:pathLst>
                <a:path w="1632" h="252">
                  <a:moveTo>
                    <a:pt x="126" y="252"/>
                  </a:moveTo>
                  <a:cubicBezTo>
                    <a:pt x="1506" y="252"/>
                    <a:pt x="1506" y="252"/>
                    <a:pt x="1506" y="252"/>
                  </a:cubicBezTo>
                  <a:cubicBezTo>
                    <a:pt x="1576" y="252"/>
                    <a:pt x="1632" y="196"/>
                    <a:pt x="1632" y="126"/>
                  </a:cubicBezTo>
                  <a:cubicBezTo>
                    <a:pt x="1632" y="57"/>
                    <a:pt x="1576" y="0"/>
                    <a:pt x="1506" y="0"/>
                  </a:cubicBezTo>
                  <a:cubicBezTo>
                    <a:pt x="126" y="0"/>
                    <a:pt x="126" y="0"/>
                    <a:pt x="126" y="0"/>
                  </a:cubicBezTo>
                  <a:cubicBezTo>
                    <a:pt x="56" y="0"/>
                    <a:pt x="0" y="57"/>
                    <a:pt x="0" y="126"/>
                  </a:cubicBezTo>
                  <a:cubicBezTo>
                    <a:pt x="0" y="196"/>
                    <a:pt x="56" y="252"/>
                    <a:pt x="126" y="2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6" name="Freeform 91">
              <a:extLst>
                <a:ext uri="{FF2B5EF4-FFF2-40B4-BE49-F238E27FC236}">
                  <a16:creationId xmlns:a16="http://schemas.microsoft.com/office/drawing/2014/main" id="{6F508DE4-79FE-4482-8A4C-51BF5839BE8D}"/>
                </a:ext>
              </a:extLst>
            </p:cNvPr>
            <p:cNvSpPr>
              <a:spLocks/>
            </p:cNvSpPr>
            <p:nvPr/>
          </p:nvSpPr>
          <p:spPr bwMode="auto">
            <a:xfrm>
              <a:off x="3554" y="2809"/>
              <a:ext cx="25" cy="25"/>
            </a:xfrm>
            <a:custGeom>
              <a:avLst/>
              <a:gdLst>
                <a:gd name="T0" fmla="*/ 858 w 894"/>
                <a:gd name="T1" fmla="*/ 679 h 894"/>
                <a:gd name="T2" fmla="*/ 215 w 894"/>
                <a:gd name="T3" fmla="*/ 37 h 894"/>
                <a:gd name="T4" fmla="*/ 126 w 894"/>
                <a:gd name="T5" fmla="*/ 0 h 894"/>
                <a:gd name="T6" fmla="*/ 37 w 894"/>
                <a:gd name="T7" fmla="*/ 37 h 894"/>
                <a:gd name="T8" fmla="*/ 0 w 894"/>
                <a:gd name="T9" fmla="*/ 126 h 894"/>
                <a:gd name="T10" fmla="*/ 37 w 894"/>
                <a:gd name="T11" fmla="*/ 215 h 894"/>
                <a:gd name="T12" fmla="*/ 679 w 894"/>
                <a:gd name="T13" fmla="*/ 857 h 894"/>
                <a:gd name="T14" fmla="*/ 768 w 894"/>
                <a:gd name="T15" fmla="*/ 894 h 894"/>
                <a:gd name="T16" fmla="*/ 857 w 894"/>
                <a:gd name="T17" fmla="*/ 857 h 894"/>
                <a:gd name="T18" fmla="*/ 894 w 894"/>
                <a:gd name="T19" fmla="*/ 768 h 894"/>
                <a:gd name="T20" fmla="*/ 858 w 894"/>
                <a:gd name="T21" fmla="*/ 679 h 8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4" h="894">
                  <a:moveTo>
                    <a:pt x="858" y="679"/>
                  </a:moveTo>
                  <a:cubicBezTo>
                    <a:pt x="215" y="37"/>
                    <a:pt x="215" y="37"/>
                    <a:pt x="215" y="37"/>
                  </a:cubicBezTo>
                  <a:cubicBezTo>
                    <a:pt x="192" y="13"/>
                    <a:pt x="160" y="0"/>
                    <a:pt x="126" y="0"/>
                  </a:cubicBezTo>
                  <a:cubicBezTo>
                    <a:pt x="93" y="0"/>
                    <a:pt x="61" y="13"/>
                    <a:pt x="37" y="37"/>
                  </a:cubicBezTo>
                  <a:cubicBezTo>
                    <a:pt x="13" y="61"/>
                    <a:pt x="0" y="93"/>
                    <a:pt x="0" y="126"/>
                  </a:cubicBezTo>
                  <a:cubicBezTo>
                    <a:pt x="0" y="160"/>
                    <a:pt x="13" y="191"/>
                    <a:pt x="37" y="215"/>
                  </a:cubicBezTo>
                  <a:cubicBezTo>
                    <a:pt x="679" y="857"/>
                    <a:pt x="679" y="857"/>
                    <a:pt x="679" y="857"/>
                  </a:cubicBezTo>
                  <a:cubicBezTo>
                    <a:pt x="703" y="881"/>
                    <a:pt x="735" y="894"/>
                    <a:pt x="768" y="894"/>
                  </a:cubicBezTo>
                  <a:cubicBezTo>
                    <a:pt x="802" y="894"/>
                    <a:pt x="833" y="881"/>
                    <a:pt x="857" y="857"/>
                  </a:cubicBezTo>
                  <a:cubicBezTo>
                    <a:pt x="881" y="833"/>
                    <a:pt x="894" y="802"/>
                    <a:pt x="894" y="768"/>
                  </a:cubicBezTo>
                  <a:cubicBezTo>
                    <a:pt x="894" y="735"/>
                    <a:pt x="881" y="703"/>
                    <a:pt x="858" y="6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7" name="Freeform 92">
              <a:extLst>
                <a:ext uri="{FF2B5EF4-FFF2-40B4-BE49-F238E27FC236}">
                  <a16:creationId xmlns:a16="http://schemas.microsoft.com/office/drawing/2014/main" id="{D0FD2DDE-7221-468F-86A7-1C302775B97E}"/>
                </a:ext>
              </a:extLst>
            </p:cNvPr>
            <p:cNvSpPr>
              <a:spLocks/>
            </p:cNvSpPr>
            <p:nvPr/>
          </p:nvSpPr>
          <p:spPr bwMode="auto">
            <a:xfrm>
              <a:off x="3637" y="2771"/>
              <a:ext cx="8" cy="34"/>
            </a:xfrm>
            <a:custGeom>
              <a:avLst/>
              <a:gdLst>
                <a:gd name="T0" fmla="*/ 126 w 252"/>
                <a:gd name="T1" fmla="*/ 1194 h 1194"/>
                <a:gd name="T2" fmla="*/ 252 w 252"/>
                <a:gd name="T3" fmla="*/ 1068 h 1194"/>
                <a:gd name="T4" fmla="*/ 252 w 252"/>
                <a:gd name="T5" fmla="*/ 126 h 1194"/>
                <a:gd name="T6" fmla="*/ 126 w 252"/>
                <a:gd name="T7" fmla="*/ 0 h 1194"/>
                <a:gd name="T8" fmla="*/ 0 w 252"/>
                <a:gd name="T9" fmla="*/ 126 h 1194"/>
                <a:gd name="T10" fmla="*/ 0 w 252"/>
                <a:gd name="T11" fmla="*/ 1068 h 1194"/>
                <a:gd name="T12" fmla="*/ 126 w 252"/>
                <a:gd name="T13" fmla="*/ 1194 h 1194"/>
              </a:gdLst>
              <a:ahLst/>
              <a:cxnLst>
                <a:cxn ang="0">
                  <a:pos x="T0" y="T1"/>
                </a:cxn>
                <a:cxn ang="0">
                  <a:pos x="T2" y="T3"/>
                </a:cxn>
                <a:cxn ang="0">
                  <a:pos x="T4" y="T5"/>
                </a:cxn>
                <a:cxn ang="0">
                  <a:pos x="T6" y="T7"/>
                </a:cxn>
                <a:cxn ang="0">
                  <a:pos x="T8" y="T9"/>
                </a:cxn>
                <a:cxn ang="0">
                  <a:pos x="T10" y="T11"/>
                </a:cxn>
                <a:cxn ang="0">
                  <a:pos x="T12" y="T13"/>
                </a:cxn>
              </a:cxnLst>
              <a:rect l="0" t="0" r="r" b="b"/>
              <a:pathLst>
                <a:path w="252" h="1194">
                  <a:moveTo>
                    <a:pt x="126" y="1194"/>
                  </a:moveTo>
                  <a:cubicBezTo>
                    <a:pt x="195" y="1194"/>
                    <a:pt x="252" y="1138"/>
                    <a:pt x="252" y="1068"/>
                  </a:cubicBezTo>
                  <a:cubicBezTo>
                    <a:pt x="252" y="126"/>
                    <a:pt x="252" y="126"/>
                    <a:pt x="252" y="126"/>
                  </a:cubicBezTo>
                  <a:cubicBezTo>
                    <a:pt x="252" y="56"/>
                    <a:pt x="195" y="0"/>
                    <a:pt x="126" y="0"/>
                  </a:cubicBezTo>
                  <a:cubicBezTo>
                    <a:pt x="56" y="0"/>
                    <a:pt x="0" y="56"/>
                    <a:pt x="0" y="126"/>
                  </a:cubicBezTo>
                  <a:cubicBezTo>
                    <a:pt x="0" y="1068"/>
                    <a:pt x="0" y="1068"/>
                    <a:pt x="0" y="1068"/>
                  </a:cubicBezTo>
                  <a:cubicBezTo>
                    <a:pt x="0" y="1137"/>
                    <a:pt x="56" y="1194"/>
                    <a:pt x="126" y="119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8" name="Freeform 93">
              <a:extLst>
                <a:ext uri="{FF2B5EF4-FFF2-40B4-BE49-F238E27FC236}">
                  <a16:creationId xmlns:a16="http://schemas.microsoft.com/office/drawing/2014/main" id="{6BAB2E9D-7805-4ECC-9CE0-9EE5650EE58F}"/>
                </a:ext>
              </a:extLst>
            </p:cNvPr>
            <p:cNvSpPr>
              <a:spLocks/>
            </p:cNvSpPr>
            <p:nvPr/>
          </p:nvSpPr>
          <p:spPr bwMode="auto">
            <a:xfrm>
              <a:off x="3540" y="2896"/>
              <a:ext cx="30" cy="7"/>
            </a:xfrm>
            <a:custGeom>
              <a:avLst/>
              <a:gdLst>
                <a:gd name="T0" fmla="*/ 129 w 1068"/>
                <a:gd name="T1" fmla="*/ 258 h 258"/>
                <a:gd name="T2" fmla="*/ 940 w 1068"/>
                <a:gd name="T3" fmla="*/ 258 h 258"/>
                <a:gd name="T4" fmla="*/ 1068 w 1068"/>
                <a:gd name="T5" fmla="*/ 129 h 258"/>
                <a:gd name="T6" fmla="*/ 940 w 1068"/>
                <a:gd name="T7" fmla="*/ 0 h 258"/>
                <a:gd name="T8" fmla="*/ 129 w 1068"/>
                <a:gd name="T9" fmla="*/ 0 h 258"/>
                <a:gd name="T10" fmla="*/ 0 w 1068"/>
                <a:gd name="T11" fmla="*/ 129 h 258"/>
                <a:gd name="T12" fmla="*/ 129 w 1068"/>
                <a:gd name="T13" fmla="*/ 258 h 258"/>
              </a:gdLst>
              <a:ahLst/>
              <a:cxnLst>
                <a:cxn ang="0">
                  <a:pos x="T0" y="T1"/>
                </a:cxn>
                <a:cxn ang="0">
                  <a:pos x="T2" y="T3"/>
                </a:cxn>
                <a:cxn ang="0">
                  <a:pos x="T4" y="T5"/>
                </a:cxn>
                <a:cxn ang="0">
                  <a:pos x="T6" y="T7"/>
                </a:cxn>
                <a:cxn ang="0">
                  <a:pos x="T8" y="T9"/>
                </a:cxn>
                <a:cxn ang="0">
                  <a:pos x="T10" y="T11"/>
                </a:cxn>
                <a:cxn ang="0">
                  <a:pos x="T12" y="T13"/>
                </a:cxn>
              </a:cxnLst>
              <a:rect l="0" t="0" r="r" b="b"/>
              <a:pathLst>
                <a:path w="1068" h="258">
                  <a:moveTo>
                    <a:pt x="129" y="258"/>
                  </a:moveTo>
                  <a:cubicBezTo>
                    <a:pt x="940" y="258"/>
                    <a:pt x="940" y="258"/>
                    <a:pt x="940" y="258"/>
                  </a:cubicBezTo>
                  <a:cubicBezTo>
                    <a:pt x="1011" y="258"/>
                    <a:pt x="1068" y="200"/>
                    <a:pt x="1068" y="129"/>
                  </a:cubicBezTo>
                  <a:cubicBezTo>
                    <a:pt x="1068" y="58"/>
                    <a:pt x="1010" y="0"/>
                    <a:pt x="940" y="0"/>
                  </a:cubicBezTo>
                  <a:cubicBezTo>
                    <a:pt x="129" y="0"/>
                    <a:pt x="129" y="0"/>
                    <a:pt x="129" y="0"/>
                  </a:cubicBezTo>
                  <a:cubicBezTo>
                    <a:pt x="58" y="0"/>
                    <a:pt x="0" y="58"/>
                    <a:pt x="0" y="129"/>
                  </a:cubicBezTo>
                  <a:cubicBezTo>
                    <a:pt x="0" y="200"/>
                    <a:pt x="58" y="258"/>
                    <a:pt x="129" y="2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9" name="Freeform 94">
              <a:extLst>
                <a:ext uri="{FF2B5EF4-FFF2-40B4-BE49-F238E27FC236}">
                  <a16:creationId xmlns:a16="http://schemas.microsoft.com/office/drawing/2014/main" id="{AE6DFD30-252D-4B66-84B5-F0CE22C94613}"/>
                </a:ext>
              </a:extLst>
            </p:cNvPr>
            <p:cNvSpPr>
              <a:spLocks/>
            </p:cNvSpPr>
            <p:nvPr/>
          </p:nvSpPr>
          <p:spPr bwMode="auto">
            <a:xfrm>
              <a:off x="3716" y="2896"/>
              <a:ext cx="31" cy="7"/>
            </a:xfrm>
            <a:custGeom>
              <a:avLst/>
              <a:gdLst>
                <a:gd name="T0" fmla="*/ 129 w 1068"/>
                <a:gd name="T1" fmla="*/ 258 h 258"/>
                <a:gd name="T2" fmla="*/ 940 w 1068"/>
                <a:gd name="T3" fmla="*/ 258 h 258"/>
                <a:gd name="T4" fmla="*/ 1068 w 1068"/>
                <a:gd name="T5" fmla="*/ 129 h 258"/>
                <a:gd name="T6" fmla="*/ 940 w 1068"/>
                <a:gd name="T7" fmla="*/ 0 h 258"/>
                <a:gd name="T8" fmla="*/ 129 w 1068"/>
                <a:gd name="T9" fmla="*/ 0 h 258"/>
                <a:gd name="T10" fmla="*/ 0 w 1068"/>
                <a:gd name="T11" fmla="*/ 129 h 258"/>
                <a:gd name="T12" fmla="*/ 129 w 1068"/>
                <a:gd name="T13" fmla="*/ 258 h 258"/>
              </a:gdLst>
              <a:ahLst/>
              <a:cxnLst>
                <a:cxn ang="0">
                  <a:pos x="T0" y="T1"/>
                </a:cxn>
                <a:cxn ang="0">
                  <a:pos x="T2" y="T3"/>
                </a:cxn>
                <a:cxn ang="0">
                  <a:pos x="T4" y="T5"/>
                </a:cxn>
                <a:cxn ang="0">
                  <a:pos x="T6" y="T7"/>
                </a:cxn>
                <a:cxn ang="0">
                  <a:pos x="T8" y="T9"/>
                </a:cxn>
                <a:cxn ang="0">
                  <a:pos x="T10" y="T11"/>
                </a:cxn>
                <a:cxn ang="0">
                  <a:pos x="T12" y="T13"/>
                </a:cxn>
              </a:cxnLst>
              <a:rect l="0" t="0" r="r" b="b"/>
              <a:pathLst>
                <a:path w="1068" h="258">
                  <a:moveTo>
                    <a:pt x="129" y="258"/>
                  </a:moveTo>
                  <a:cubicBezTo>
                    <a:pt x="940" y="258"/>
                    <a:pt x="940" y="258"/>
                    <a:pt x="940" y="258"/>
                  </a:cubicBezTo>
                  <a:cubicBezTo>
                    <a:pt x="1010" y="258"/>
                    <a:pt x="1068" y="200"/>
                    <a:pt x="1068" y="129"/>
                  </a:cubicBezTo>
                  <a:cubicBezTo>
                    <a:pt x="1068" y="58"/>
                    <a:pt x="1010" y="0"/>
                    <a:pt x="940" y="0"/>
                  </a:cubicBezTo>
                  <a:cubicBezTo>
                    <a:pt x="129" y="0"/>
                    <a:pt x="129" y="0"/>
                    <a:pt x="129" y="0"/>
                  </a:cubicBezTo>
                  <a:cubicBezTo>
                    <a:pt x="58" y="0"/>
                    <a:pt x="0" y="58"/>
                    <a:pt x="0" y="129"/>
                  </a:cubicBezTo>
                  <a:cubicBezTo>
                    <a:pt x="0" y="200"/>
                    <a:pt x="58" y="258"/>
                    <a:pt x="129" y="2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20" name="Freeform 95">
              <a:extLst>
                <a:ext uri="{FF2B5EF4-FFF2-40B4-BE49-F238E27FC236}">
                  <a16:creationId xmlns:a16="http://schemas.microsoft.com/office/drawing/2014/main" id="{47872433-82D9-4968-BBCB-459E44E7146C}"/>
                </a:ext>
              </a:extLst>
            </p:cNvPr>
            <p:cNvSpPr>
              <a:spLocks/>
            </p:cNvSpPr>
            <p:nvPr/>
          </p:nvSpPr>
          <p:spPr bwMode="auto">
            <a:xfrm>
              <a:off x="3701" y="2804"/>
              <a:ext cx="23" cy="24"/>
            </a:xfrm>
            <a:custGeom>
              <a:avLst/>
              <a:gdLst>
                <a:gd name="T0" fmla="*/ 829 w 829"/>
                <a:gd name="T1" fmla="*/ 150 h 814"/>
                <a:gd name="T2" fmla="*/ 785 w 829"/>
                <a:gd name="T3" fmla="*/ 44 h 814"/>
                <a:gd name="T4" fmla="*/ 679 w 829"/>
                <a:gd name="T5" fmla="*/ 0 h 814"/>
                <a:gd name="T6" fmla="*/ 572 w 829"/>
                <a:gd name="T7" fmla="*/ 44 h 814"/>
                <a:gd name="T8" fmla="*/ 59 w 829"/>
                <a:gd name="T9" fmla="*/ 557 h 814"/>
                <a:gd name="T10" fmla="*/ 59 w 829"/>
                <a:gd name="T11" fmla="*/ 770 h 814"/>
                <a:gd name="T12" fmla="*/ 165 w 829"/>
                <a:gd name="T13" fmla="*/ 814 h 814"/>
                <a:gd name="T14" fmla="*/ 271 w 829"/>
                <a:gd name="T15" fmla="*/ 770 h 814"/>
                <a:gd name="T16" fmla="*/ 785 w 829"/>
                <a:gd name="T17" fmla="*/ 256 h 814"/>
                <a:gd name="T18" fmla="*/ 829 w 829"/>
                <a:gd name="T19" fmla="*/ 150 h 8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9" h="814">
                  <a:moveTo>
                    <a:pt x="829" y="150"/>
                  </a:moveTo>
                  <a:cubicBezTo>
                    <a:pt x="829" y="110"/>
                    <a:pt x="813" y="72"/>
                    <a:pt x="785" y="44"/>
                  </a:cubicBezTo>
                  <a:cubicBezTo>
                    <a:pt x="757" y="15"/>
                    <a:pt x="719" y="0"/>
                    <a:pt x="679" y="0"/>
                  </a:cubicBezTo>
                  <a:cubicBezTo>
                    <a:pt x="638" y="0"/>
                    <a:pt x="601" y="15"/>
                    <a:pt x="572" y="44"/>
                  </a:cubicBezTo>
                  <a:cubicBezTo>
                    <a:pt x="59" y="557"/>
                    <a:pt x="59" y="557"/>
                    <a:pt x="59" y="557"/>
                  </a:cubicBezTo>
                  <a:cubicBezTo>
                    <a:pt x="0" y="616"/>
                    <a:pt x="0" y="711"/>
                    <a:pt x="59" y="770"/>
                  </a:cubicBezTo>
                  <a:cubicBezTo>
                    <a:pt x="87" y="798"/>
                    <a:pt x="125" y="814"/>
                    <a:pt x="165" y="814"/>
                  </a:cubicBezTo>
                  <a:cubicBezTo>
                    <a:pt x="205" y="814"/>
                    <a:pt x="243" y="798"/>
                    <a:pt x="271" y="770"/>
                  </a:cubicBezTo>
                  <a:cubicBezTo>
                    <a:pt x="785" y="256"/>
                    <a:pt x="785" y="256"/>
                    <a:pt x="785" y="256"/>
                  </a:cubicBezTo>
                  <a:cubicBezTo>
                    <a:pt x="813" y="228"/>
                    <a:pt x="829" y="190"/>
                    <a:pt x="829" y="15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21" name="Freeform 96">
              <a:extLst>
                <a:ext uri="{FF2B5EF4-FFF2-40B4-BE49-F238E27FC236}">
                  <a16:creationId xmlns:a16="http://schemas.microsoft.com/office/drawing/2014/main" id="{0D81B58A-2095-4926-8FD8-E710E3B03075}"/>
                </a:ext>
              </a:extLst>
            </p:cNvPr>
            <p:cNvSpPr>
              <a:spLocks/>
            </p:cNvSpPr>
            <p:nvPr/>
          </p:nvSpPr>
          <p:spPr bwMode="auto">
            <a:xfrm>
              <a:off x="3585" y="2821"/>
              <a:ext cx="112" cy="124"/>
            </a:xfrm>
            <a:custGeom>
              <a:avLst/>
              <a:gdLst>
                <a:gd name="T0" fmla="*/ 3665 w 3924"/>
                <a:gd name="T1" fmla="*/ 2938 h 4333"/>
                <a:gd name="T2" fmla="*/ 3924 w 3924"/>
                <a:gd name="T3" fmla="*/ 1962 h 4333"/>
                <a:gd name="T4" fmla="*/ 1962 w 3924"/>
                <a:gd name="T5" fmla="*/ 0 h 4333"/>
                <a:gd name="T6" fmla="*/ 0 w 3924"/>
                <a:gd name="T7" fmla="*/ 1962 h 4333"/>
                <a:gd name="T8" fmla="*/ 820 w 3924"/>
                <a:gd name="T9" fmla="*/ 3546 h 4333"/>
                <a:gd name="T10" fmla="*/ 841 w 3924"/>
                <a:gd name="T11" fmla="*/ 3559 h 4333"/>
                <a:gd name="T12" fmla="*/ 848 w 3924"/>
                <a:gd name="T13" fmla="*/ 3564 h 4333"/>
                <a:gd name="T14" fmla="*/ 907 w 3924"/>
                <a:gd name="T15" fmla="*/ 3601 h 4333"/>
                <a:gd name="T16" fmla="*/ 901 w 3924"/>
                <a:gd name="T17" fmla="*/ 4166 h 4333"/>
                <a:gd name="T18" fmla="*/ 944 w 3924"/>
                <a:gd name="T19" fmla="*/ 4307 h 4333"/>
                <a:gd name="T20" fmla="*/ 1091 w 3924"/>
                <a:gd name="T21" fmla="*/ 4333 h 4333"/>
                <a:gd name="T22" fmla="*/ 1112 w 3924"/>
                <a:gd name="T23" fmla="*/ 4333 h 4333"/>
                <a:gd name="T24" fmla="*/ 2788 w 3924"/>
                <a:gd name="T25" fmla="*/ 4333 h 4333"/>
                <a:gd name="T26" fmla="*/ 2937 w 3924"/>
                <a:gd name="T27" fmla="*/ 4212 h 4333"/>
                <a:gd name="T28" fmla="*/ 2788 w 3924"/>
                <a:gd name="T29" fmla="*/ 4086 h 4333"/>
                <a:gd name="T30" fmla="*/ 1155 w 3924"/>
                <a:gd name="T31" fmla="*/ 4086 h 4333"/>
                <a:gd name="T32" fmla="*/ 1159 w 3924"/>
                <a:gd name="T33" fmla="*/ 3546 h 4333"/>
                <a:gd name="T34" fmla="*/ 1040 w 3924"/>
                <a:gd name="T35" fmla="*/ 3404 h 4333"/>
                <a:gd name="T36" fmla="*/ 1006 w 3924"/>
                <a:gd name="T37" fmla="*/ 3398 h 4333"/>
                <a:gd name="T38" fmla="*/ 980 w 3924"/>
                <a:gd name="T39" fmla="*/ 3374 h 4333"/>
                <a:gd name="T40" fmla="*/ 934 w 3924"/>
                <a:gd name="T41" fmla="*/ 3338 h 4333"/>
                <a:gd name="T42" fmla="*/ 931 w 3924"/>
                <a:gd name="T43" fmla="*/ 3336 h 4333"/>
                <a:gd name="T44" fmla="*/ 430 w 3924"/>
                <a:gd name="T45" fmla="*/ 2729 h 4333"/>
                <a:gd name="T46" fmla="*/ 248 w 3924"/>
                <a:gd name="T47" fmla="*/ 1962 h 4333"/>
                <a:gd name="T48" fmla="*/ 1961 w 3924"/>
                <a:gd name="T49" fmla="*/ 249 h 4333"/>
                <a:gd name="T50" fmla="*/ 3674 w 3924"/>
                <a:gd name="T51" fmla="*/ 1962 h 4333"/>
                <a:gd name="T52" fmla="*/ 3448 w 3924"/>
                <a:gd name="T53" fmla="*/ 2814 h 4333"/>
                <a:gd name="T54" fmla="*/ 3494 w 3924"/>
                <a:gd name="T55" fmla="*/ 2984 h 4333"/>
                <a:gd name="T56" fmla="*/ 3556 w 3924"/>
                <a:gd name="T57" fmla="*/ 3000 h 4333"/>
                <a:gd name="T58" fmla="*/ 3665 w 3924"/>
                <a:gd name="T59" fmla="*/ 2938 h 4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924" h="4333">
                  <a:moveTo>
                    <a:pt x="3665" y="2938"/>
                  </a:moveTo>
                  <a:cubicBezTo>
                    <a:pt x="3834" y="2642"/>
                    <a:pt x="3924" y="2305"/>
                    <a:pt x="3924" y="1962"/>
                  </a:cubicBezTo>
                  <a:cubicBezTo>
                    <a:pt x="3924" y="880"/>
                    <a:pt x="3044" y="0"/>
                    <a:pt x="1962" y="0"/>
                  </a:cubicBezTo>
                  <a:cubicBezTo>
                    <a:pt x="880" y="0"/>
                    <a:pt x="0" y="880"/>
                    <a:pt x="0" y="1962"/>
                  </a:cubicBezTo>
                  <a:cubicBezTo>
                    <a:pt x="0" y="2566"/>
                    <a:pt x="314" y="3173"/>
                    <a:pt x="820" y="3546"/>
                  </a:cubicBezTo>
                  <a:cubicBezTo>
                    <a:pt x="825" y="3550"/>
                    <a:pt x="836" y="3557"/>
                    <a:pt x="841" y="3559"/>
                  </a:cubicBezTo>
                  <a:cubicBezTo>
                    <a:pt x="844" y="3561"/>
                    <a:pt x="846" y="3563"/>
                    <a:pt x="848" y="3564"/>
                  </a:cubicBezTo>
                  <a:cubicBezTo>
                    <a:pt x="907" y="3601"/>
                    <a:pt x="907" y="3601"/>
                    <a:pt x="907" y="3601"/>
                  </a:cubicBezTo>
                  <a:cubicBezTo>
                    <a:pt x="901" y="4166"/>
                    <a:pt x="901" y="4166"/>
                    <a:pt x="901" y="4166"/>
                  </a:cubicBezTo>
                  <a:cubicBezTo>
                    <a:pt x="900" y="4230"/>
                    <a:pt x="915" y="4278"/>
                    <a:pt x="944" y="4307"/>
                  </a:cubicBezTo>
                  <a:cubicBezTo>
                    <a:pt x="970" y="4333"/>
                    <a:pt x="1058" y="4333"/>
                    <a:pt x="1091" y="4333"/>
                  </a:cubicBezTo>
                  <a:cubicBezTo>
                    <a:pt x="1112" y="4333"/>
                    <a:pt x="1112" y="4333"/>
                    <a:pt x="1112" y="4333"/>
                  </a:cubicBezTo>
                  <a:cubicBezTo>
                    <a:pt x="2788" y="4333"/>
                    <a:pt x="2788" y="4333"/>
                    <a:pt x="2788" y="4333"/>
                  </a:cubicBezTo>
                  <a:cubicBezTo>
                    <a:pt x="2857" y="4333"/>
                    <a:pt x="2937" y="4301"/>
                    <a:pt x="2937" y="4212"/>
                  </a:cubicBezTo>
                  <a:cubicBezTo>
                    <a:pt x="2937" y="4125"/>
                    <a:pt x="2862" y="4086"/>
                    <a:pt x="2788" y="4086"/>
                  </a:cubicBezTo>
                  <a:cubicBezTo>
                    <a:pt x="1155" y="4086"/>
                    <a:pt x="1155" y="4086"/>
                    <a:pt x="1155" y="4086"/>
                  </a:cubicBezTo>
                  <a:cubicBezTo>
                    <a:pt x="1159" y="3546"/>
                    <a:pt x="1159" y="3546"/>
                    <a:pt x="1159" y="3546"/>
                  </a:cubicBezTo>
                  <a:cubicBezTo>
                    <a:pt x="1160" y="3476"/>
                    <a:pt x="1110" y="3416"/>
                    <a:pt x="1040" y="3404"/>
                  </a:cubicBezTo>
                  <a:cubicBezTo>
                    <a:pt x="1006" y="3398"/>
                    <a:pt x="1006" y="3398"/>
                    <a:pt x="1006" y="3398"/>
                  </a:cubicBezTo>
                  <a:cubicBezTo>
                    <a:pt x="980" y="3374"/>
                    <a:pt x="980" y="3374"/>
                    <a:pt x="980" y="3374"/>
                  </a:cubicBezTo>
                  <a:cubicBezTo>
                    <a:pt x="974" y="3369"/>
                    <a:pt x="947" y="3349"/>
                    <a:pt x="934" y="3338"/>
                  </a:cubicBezTo>
                  <a:cubicBezTo>
                    <a:pt x="931" y="3336"/>
                    <a:pt x="931" y="3336"/>
                    <a:pt x="931" y="3336"/>
                  </a:cubicBezTo>
                  <a:cubicBezTo>
                    <a:pt x="721" y="3173"/>
                    <a:pt x="548" y="2963"/>
                    <a:pt x="430" y="2729"/>
                  </a:cubicBezTo>
                  <a:cubicBezTo>
                    <a:pt x="310" y="2488"/>
                    <a:pt x="248" y="2230"/>
                    <a:pt x="248" y="1962"/>
                  </a:cubicBezTo>
                  <a:cubicBezTo>
                    <a:pt x="248" y="1018"/>
                    <a:pt x="1017" y="249"/>
                    <a:pt x="1961" y="249"/>
                  </a:cubicBezTo>
                  <a:cubicBezTo>
                    <a:pt x="2906" y="249"/>
                    <a:pt x="3674" y="1018"/>
                    <a:pt x="3674" y="1962"/>
                  </a:cubicBezTo>
                  <a:cubicBezTo>
                    <a:pt x="3674" y="2262"/>
                    <a:pt x="3596" y="2556"/>
                    <a:pt x="3448" y="2814"/>
                  </a:cubicBezTo>
                  <a:cubicBezTo>
                    <a:pt x="3414" y="2873"/>
                    <a:pt x="3435" y="2949"/>
                    <a:pt x="3494" y="2984"/>
                  </a:cubicBezTo>
                  <a:cubicBezTo>
                    <a:pt x="3514" y="2995"/>
                    <a:pt x="3534" y="3000"/>
                    <a:pt x="3556" y="3000"/>
                  </a:cubicBezTo>
                  <a:cubicBezTo>
                    <a:pt x="3601" y="3000"/>
                    <a:pt x="3642" y="2976"/>
                    <a:pt x="3665" y="29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22" name="Freeform 97">
              <a:extLst>
                <a:ext uri="{FF2B5EF4-FFF2-40B4-BE49-F238E27FC236}">
                  <a16:creationId xmlns:a16="http://schemas.microsoft.com/office/drawing/2014/main" id="{BF593F5C-A32D-49A8-8B5E-9555551AF6D4}"/>
                </a:ext>
              </a:extLst>
            </p:cNvPr>
            <p:cNvSpPr>
              <a:spLocks/>
            </p:cNvSpPr>
            <p:nvPr/>
          </p:nvSpPr>
          <p:spPr bwMode="auto">
            <a:xfrm>
              <a:off x="3610" y="2847"/>
              <a:ext cx="19" cy="54"/>
            </a:xfrm>
            <a:custGeom>
              <a:avLst/>
              <a:gdLst>
                <a:gd name="T0" fmla="*/ 547 w 677"/>
                <a:gd name="T1" fmla="*/ 0 h 1889"/>
                <a:gd name="T2" fmla="*/ 471 w 677"/>
                <a:gd name="T3" fmla="*/ 25 h 1889"/>
                <a:gd name="T4" fmla="*/ 0 w 677"/>
                <a:gd name="T5" fmla="*/ 973 h 1889"/>
                <a:gd name="T6" fmla="*/ 394 w 677"/>
                <a:gd name="T7" fmla="*/ 1857 h 1889"/>
                <a:gd name="T8" fmla="*/ 478 w 677"/>
                <a:gd name="T9" fmla="*/ 1889 h 1889"/>
                <a:gd name="T10" fmla="*/ 572 w 677"/>
                <a:gd name="T11" fmla="*/ 1848 h 1889"/>
                <a:gd name="T12" fmla="*/ 604 w 677"/>
                <a:gd name="T13" fmla="*/ 1757 h 1889"/>
                <a:gd name="T14" fmla="*/ 563 w 677"/>
                <a:gd name="T15" fmla="*/ 1670 h 1889"/>
                <a:gd name="T16" fmla="*/ 252 w 677"/>
                <a:gd name="T17" fmla="*/ 973 h 1889"/>
                <a:gd name="T18" fmla="*/ 623 w 677"/>
                <a:gd name="T19" fmla="*/ 226 h 1889"/>
                <a:gd name="T20" fmla="*/ 672 w 677"/>
                <a:gd name="T21" fmla="*/ 143 h 1889"/>
                <a:gd name="T22" fmla="*/ 648 w 677"/>
                <a:gd name="T23" fmla="*/ 50 h 1889"/>
                <a:gd name="T24" fmla="*/ 547 w 677"/>
                <a:gd name="T25" fmla="*/ 0 h 18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77" h="1889">
                  <a:moveTo>
                    <a:pt x="547" y="0"/>
                  </a:moveTo>
                  <a:cubicBezTo>
                    <a:pt x="527" y="0"/>
                    <a:pt x="499" y="4"/>
                    <a:pt x="471" y="25"/>
                  </a:cubicBezTo>
                  <a:cubicBezTo>
                    <a:pt x="172" y="252"/>
                    <a:pt x="0" y="598"/>
                    <a:pt x="0" y="973"/>
                  </a:cubicBezTo>
                  <a:cubicBezTo>
                    <a:pt x="0" y="1309"/>
                    <a:pt x="144" y="1632"/>
                    <a:pt x="394" y="1857"/>
                  </a:cubicBezTo>
                  <a:cubicBezTo>
                    <a:pt x="424" y="1884"/>
                    <a:pt x="456" y="1889"/>
                    <a:pt x="478" y="1889"/>
                  </a:cubicBezTo>
                  <a:cubicBezTo>
                    <a:pt x="514" y="1889"/>
                    <a:pt x="548" y="1874"/>
                    <a:pt x="572" y="1848"/>
                  </a:cubicBezTo>
                  <a:cubicBezTo>
                    <a:pt x="594" y="1822"/>
                    <a:pt x="606" y="1790"/>
                    <a:pt x="604" y="1757"/>
                  </a:cubicBezTo>
                  <a:cubicBezTo>
                    <a:pt x="603" y="1723"/>
                    <a:pt x="588" y="1692"/>
                    <a:pt x="563" y="1670"/>
                  </a:cubicBezTo>
                  <a:cubicBezTo>
                    <a:pt x="365" y="1492"/>
                    <a:pt x="252" y="1238"/>
                    <a:pt x="252" y="973"/>
                  </a:cubicBezTo>
                  <a:cubicBezTo>
                    <a:pt x="252" y="678"/>
                    <a:pt x="387" y="405"/>
                    <a:pt x="623" y="226"/>
                  </a:cubicBezTo>
                  <a:cubicBezTo>
                    <a:pt x="651" y="206"/>
                    <a:pt x="668" y="176"/>
                    <a:pt x="672" y="143"/>
                  </a:cubicBezTo>
                  <a:cubicBezTo>
                    <a:pt x="677" y="110"/>
                    <a:pt x="668" y="77"/>
                    <a:pt x="648" y="50"/>
                  </a:cubicBezTo>
                  <a:cubicBezTo>
                    <a:pt x="623" y="18"/>
                    <a:pt x="587" y="0"/>
                    <a:pt x="54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23" name="Freeform 98">
              <a:extLst>
                <a:ext uri="{FF2B5EF4-FFF2-40B4-BE49-F238E27FC236}">
                  <a16:creationId xmlns:a16="http://schemas.microsoft.com/office/drawing/2014/main" id="{8302955D-9C25-4F86-97E9-CE8C7F5422B7}"/>
                </a:ext>
              </a:extLst>
            </p:cNvPr>
            <p:cNvSpPr>
              <a:spLocks/>
            </p:cNvSpPr>
            <p:nvPr/>
          </p:nvSpPr>
          <p:spPr bwMode="auto">
            <a:xfrm>
              <a:off x="3616" y="2972"/>
              <a:ext cx="47" cy="7"/>
            </a:xfrm>
            <a:custGeom>
              <a:avLst/>
              <a:gdLst>
                <a:gd name="T0" fmla="*/ 128 w 1635"/>
                <a:gd name="T1" fmla="*/ 254 h 254"/>
                <a:gd name="T2" fmla="*/ 1508 w 1635"/>
                <a:gd name="T3" fmla="*/ 254 h 254"/>
                <a:gd name="T4" fmla="*/ 1635 w 1635"/>
                <a:gd name="T5" fmla="*/ 127 h 254"/>
                <a:gd name="T6" fmla="*/ 1508 w 1635"/>
                <a:gd name="T7" fmla="*/ 0 h 254"/>
                <a:gd name="T8" fmla="*/ 128 w 1635"/>
                <a:gd name="T9" fmla="*/ 0 h 254"/>
                <a:gd name="T10" fmla="*/ 0 w 1635"/>
                <a:gd name="T11" fmla="*/ 127 h 254"/>
                <a:gd name="T12" fmla="*/ 128 w 1635"/>
                <a:gd name="T13" fmla="*/ 254 h 254"/>
              </a:gdLst>
              <a:ahLst/>
              <a:cxnLst>
                <a:cxn ang="0">
                  <a:pos x="T0" y="T1"/>
                </a:cxn>
                <a:cxn ang="0">
                  <a:pos x="T2" y="T3"/>
                </a:cxn>
                <a:cxn ang="0">
                  <a:pos x="T4" y="T5"/>
                </a:cxn>
                <a:cxn ang="0">
                  <a:pos x="T6" y="T7"/>
                </a:cxn>
                <a:cxn ang="0">
                  <a:pos x="T8" y="T9"/>
                </a:cxn>
                <a:cxn ang="0">
                  <a:pos x="T10" y="T11"/>
                </a:cxn>
                <a:cxn ang="0">
                  <a:pos x="T12" y="T13"/>
                </a:cxn>
              </a:cxnLst>
              <a:rect l="0" t="0" r="r" b="b"/>
              <a:pathLst>
                <a:path w="1635" h="254">
                  <a:moveTo>
                    <a:pt x="128" y="254"/>
                  </a:moveTo>
                  <a:cubicBezTo>
                    <a:pt x="1508" y="254"/>
                    <a:pt x="1508" y="254"/>
                    <a:pt x="1508" y="254"/>
                  </a:cubicBezTo>
                  <a:cubicBezTo>
                    <a:pt x="1578" y="254"/>
                    <a:pt x="1635" y="197"/>
                    <a:pt x="1635" y="127"/>
                  </a:cubicBezTo>
                  <a:cubicBezTo>
                    <a:pt x="1635" y="57"/>
                    <a:pt x="1578" y="0"/>
                    <a:pt x="1508" y="0"/>
                  </a:cubicBezTo>
                  <a:cubicBezTo>
                    <a:pt x="128" y="0"/>
                    <a:pt x="128" y="0"/>
                    <a:pt x="128" y="0"/>
                  </a:cubicBezTo>
                  <a:cubicBezTo>
                    <a:pt x="58" y="0"/>
                    <a:pt x="0" y="57"/>
                    <a:pt x="0" y="127"/>
                  </a:cubicBezTo>
                  <a:cubicBezTo>
                    <a:pt x="0" y="197"/>
                    <a:pt x="58" y="254"/>
                    <a:pt x="128" y="2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24" name="Freeform 99">
              <a:extLst>
                <a:ext uri="{FF2B5EF4-FFF2-40B4-BE49-F238E27FC236}">
                  <a16:creationId xmlns:a16="http://schemas.microsoft.com/office/drawing/2014/main" id="{47099D88-F662-4C90-8F44-74A5207B3401}"/>
                </a:ext>
              </a:extLst>
            </p:cNvPr>
            <p:cNvSpPr>
              <a:spLocks noEditPoints="1"/>
            </p:cNvSpPr>
            <p:nvPr/>
          </p:nvSpPr>
          <p:spPr bwMode="auto">
            <a:xfrm>
              <a:off x="3435" y="2643"/>
              <a:ext cx="185" cy="121"/>
            </a:xfrm>
            <a:custGeom>
              <a:avLst/>
              <a:gdLst>
                <a:gd name="T0" fmla="*/ 6377 w 6491"/>
                <a:gd name="T1" fmla="*/ 4216 h 4217"/>
                <a:gd name="T2" fmla="*/ 6263 w 6491"/>
                <a:gd name="T3" fmla="*/ 4102 h 4217"/>
                <a:gd name="T4" fmla="*/ 6263 w 6491"/>
                <a:gd name="T5" fmla="*/ 1418 h 4217"/>
                <a:gd name="T6" fmla="*/ 5068 w 6491"/>
                <a:gd name="T7" fmla="*/ 1853 h 4217"/>
                <a:gd name="T8" fmla="*/ 5068 w 6491"/>
                <a:gd name="T9" fmla="*/ 3533 h 4217"/>
                <a:gd name="T10" fmla="*/ 5022 w 6491"/>
                <a:gd name="T11" fmla="*/ 3625 h 4217"/>
                <a:gd name="T12" fmla="*/ 4500 w 6491"/>
                <a:gd name="T13" fmla="*/ 3921 h 4217"/>
                <a:gd name="T14" fmla="*/ 3938 w 6491"/>
                <a:gd name="T15" fmla="*/ 4124 h 4217"/>
                <a:gd name="T16" fmla="*/ 3246 w 6491"/>
                <a:gd name="T17" fmla="*/ 4217 h 4217"/>
                <a:gd name="T18" fmla="*/ 2554 w 6491"/>
                <a:gd name="T19" fmla="*/ 4124 h 4217"/>
                <a:gd name="T20" fmla="*/ 1992 w 6491"/>
                <a:gd name="T21" fmla="*/ 3921 h 4217"/>
                <a:gd name="T22" fmla="*/ 1470 w 6491"/>
                <a:gd name="T23" fmla="*/ 3625 h 4217"/>
                <a:gd name="T24" fmla="*/ 1424 w 6491"/>
                <a:gd name="T25" fmla="*/ 3533 h 4217"/>
                <a:gd name="T26" fmla="*/ 1424 w 6491"/>
                <a:gd name="T27" fmla="*/ 1853 h 4217"/>
                <a:gd name="T28" fmla="*/ 75 w 6491"/>
                <a:gd name="T29" fmla="*/ 1362 h 4217"/>
                <a:gd name="T30" fmla="*/ 0 w 6491"/>
                <a:gd name="T31" fmla="*/ 1255 h 4217"/>
                <a:gd name="T32" fmla="*/ 75 w 6491"/>
                <a:gd name="T33" fmla="*/ 1148 h 4217"/>
                <a:gd name="T34" fmla="*/ 3207 w 6491"/>
                <a:gd name="T35" fmla="*/ 9 h 4217"/>
                <a:gd name="T36" fmla="*/ 3285 w 6491"/>
                <a:gd name="T37" fmla="*/ 9 h 4217"/>
                <a:gd name="T38" fmla="*/ 6413 w 6491"/>
                <a:gd name="T39" fmla="*/ 1147 h 4217"/>
                <a:gd name="T40" fmla="*/ 6445 w 6491"/>
                <a:gd name="T41" fmla="*/ 1163 h 4217"/>
                <a:gd name="T42" fmla="*/ 6462 w 6491"/>
                <a:gd name="T43" fmla="*/ 1179 h 4217"/>
                <a:gd name="T44" fmla="*/ 6491 w 6491"/>
                <a:gd name="T45" fmla="*/ 1254 h 4217"/>
                <a:gd name="T46" fmla="*/ 6491 w 6491"/>
                <a:gd name="T47" fmla="*/ 1254 h 4217"/>
                <a:gd name="T48" fmla="*/ 6491 w 6491"/>
                <a:gd name="T49" fmla="*/ 1255 h 4217"/>
                <a:gd name="T50" fmla="*/ 6491 w 6491"/>
                <a:gd name="T51" fmla="*/ 1255 h 4217"/>
                <a:gd name="T52" fmla="*/ 6491 w 6491"/>
                <a:gd name="T53" fmla="*/ 4101 h 4217"/>
                <a:gd name="T54" fmla="*/ 6377 w 6491"/>
                <a:gd name="T55" fmla="*/ 4216 h 4217"/>
                <a:gd name="T56" fmla="*/ 1652 w 6491"/>
                <a:gd name="T57" fmla="*/ 3473 h 4217"/>
                <a:gd name="T58" fmla="*/ 2093 w 6491"/>
                <a:gd name="T59" fmla="*/ 3716 h 4217"/>
                <a:gd name="T60" fmla="*/ 3246 w 6491"/>
                <a:gd name="T61" fmla="*/ 3988 h 4217"/>
                <a:gd name="T62" fmla="*/ 4840 w 6491"/>
                <a:gd name="T63" fmla="*/ 3473 h 4217"/>
                <a:gd name="T64" fmla="*/ 4840 w 6491"/>
                <a:gd name="T65" fmla="*/ 1935 h 4217"/>
                <a:gd name="T66" fmla="*/ 3285 w 6491"/>
                <a:gd name="T67" fmla="*/ 2501 h 4217"/>
                <a:gd name="T68" fmla="*/ 3207 w 6491"/>
                <a:gd name="T69" fmla="*/ 2501 h 4217"/>
                <a:gd name="T70" fmla="*/ 1652 w 6491"/>
                <a:gd name="T71" fmla="*/ 1935 h 4217"/>
                <a:gd name="T72" fmla="*/ 1652 w 6491"/>
                <a:gd name="T73" fmla="*/ 3473 h 4217"/>
                <a:gd name="T74" fmla="*/ 448 w 6491"/>
                <a:gd name="T75" fmla="*/ 1255 h 4217"/>
                <a:gd name="T76" fmla="*/ 3246 w 6491"/>
                <a:gd name="T77" fmla="*/ 2273 h 4217"/>
                <a:gd name="T78" fmla="*/ 6044 w 6491"/>
                <a:gd name="T79" fmla="*/ 1255 h 4217"/>
                <a:gd name="T80" fmla="*/ 3246 w 6491"/>
                <a:gd name="T81" fmla="*/ 237 h 4217"/>
                <a:gd name="T82" fmla="*/ 448 w 6491"/>
                <a:gd name="T83" fmla="*/ 1255 h 4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491" h="4217">
                  <a:moveTo>
                    <a:pt x="6377" y="4216"/>
                  </a:moveTo>
                  <a:cubicBezTo>
                    <a:pt x="6314" y="4216"/>
                    <a:pt x="6263" y="4165"/>
                    <a:pt x="6263" y="4102"/>
                  </a:cubicBezTo>
                  <a:cubicBezTo>
                    <a:pt x="6263" y="1418"/>
                    <a:pt x="6263" y="1418"/>
                    <a:pt x="6263" y="1418"/>
                  </a:cubicBezTo>
                  <a:cubicBezTo>
                    <a:pt x="5068" y="1853"/>
                    <a:pt x="5068" y="1853"/>
                    <a:pt x="5068" y="1853"/>
                  </a:cubicBezTo>
                  <a:cubicBezTo>
                    <a:pt x="5068" y="3533"/>
                    <a:pt x="5068" y="3533"/>
                    <a:pt x="5068" y="3533"/>
                  </a:cubicBezTo>
                  <a:cubicBezTo>
                    <a:pt x="5068" y="3569"/>
                    <a:pt x="5051" y="3603"/>
                    <a:pt x="5022" y="3625"/>
                  </a:cubicBezTo>
                  <a:cubicBezTo>
                    <a:pt x="5013" y="3631"/>
                    <a:pt x="4817" y="3776"/>
                    <a:pt x="4500" y="3921"/>
                  </a:cubicBezTo>
                  <a:cubicBezTo>
                    <a:pt x="4314" y="4007"/>
                    <a:pt x="4125" y="4075"/>
                    <a:pt x="3938" y="4124"/>
                  </a:cubicBezTo>
                  <a:cubicBezTo>
                    <a:pt x="3703" y="4185"/>
                    <a:pt x="3470" y="4217"/>
                    <a:pt x="3246" y="4217"/>
                  </a:cubicBezTo>
                  <a:cubicBezTo>
                    <a:pt x="3022" y="4217"/>
                    <a:pt x="2789" y="4185"/>
                    <a:pt x="2554" y="4124"/>
                  </a:cubicBezTo>
                  <a:cubicBezTo>
                    <a:pt x="2367" y="4075"/>
                    <a:pt x="2178" y="4007"/>
                    <a:pt x="1992" y="3921"/>
                  </a:cubicBezTo>
                  <a:cubicBezTo>
                    <a:pt x="1675" y="3776"/>
                    <a:pt x="1478" y="3631"/>
                    <a:pt x="1470" y="3625"/>
                  </a:cubicBezTo>
                  <a:cubicBezTo>
                    <a:pt x="1441" y="3603"/>
                    <a:pt x="1424" y="3569"/>
                    <a:pt x="1424" y="3533"/>
                  </a:cubicBezTo>
                  <a:cubicBezTo>
                    <a:pt x="1424" y="1853"/>
                    <a:pt x="1424" y="1853"/>
                    <a:pt x="1424" y="1853"/>
                  </a:cubicBezTo>
                  <a:cubicBezTo>
                    <a:pt x="75" y="1362"/>
                    <a:pt x="75" y="1362"/>
                    <a:pt x="75" y="1362"/>
                  </a:cubicBezTo>
                  <a:cubicBezTo>
                    <a:pt x="30" y="1346"/>
                    <a:pt x="0" y="1303"/>
                    <a:pt x="0" y="1255"/>
                  </a:cubicBezTo>
                  <a:cubicBezTo>
                    <a:pt x="0" y="1207"/>
                    <a:pt x="30" y="1164"/>
                    <a:pt x="75" y="1148"/>
                  </a:cubicBezTo>
                  <a:cubicBezTo>
                    <a:pt x="3207" y="9"/>
                    <a:pt x="3207" y="9"/>
                    <a:pt x="3207" y="9"/>
                  </a:cubicBezTo>
                  <a:cubicBezTo>
                    <a:pt x="3232" y="0"/>
                    <a:pt x="3259" y="0"/>
                    <a:pt x="3285" y="9"/>
                  </a:cubicBezTo>
                  <a:cubicBezTo>
                    <a:pt x="6413" y="1147"/>
                    <a:pt x="6413" y="1147"/>
                    <a:pt x="6413" y="1147"/>
                  </a:cubicBezTo>
                  <a:cubicBezTo>
                    <a:pt x="6425" y="1151"/>
                    <a:pt x="6436" y="1156"/>
                    <a:pt x="6445" y="1163"/>
                  </a:cubicBezTo>
                  <a:cubicBezTo>
                    <a:pt x="6451" y="1168"/>
                    <a:pt x="6457" y="1173"/>
                    <a:pt x="6462" y="1179"/>
                  </a:cubicBezTo>
                  <a:cubicBezTo>
                    <a:pt x="6480" y="1199"/>
                    <a:pt x="6491" y="1226"/>
                    <a:pt x="6491" y="1254"/>
                  </a:cubicBezTo>
                  <a:cubicBezTo>
                    <a:pt x="6491" y="1254"/>
                    <a:pt x="6491" y="1254"/>
                    <a:pt x="6491" y="1254"/>
                  </a:cubicBezTo>
                  <a:cubicBezTo>
                    <a:pt x="6491" y="1254"/>
                    <a:pt x="6491" y="1254"/>
                    <a:pt x="6491" y="1255"/>
                  </a:cubicBezTo>
                  <a:cubicBezTo>
                    <a:pt x="6491" y="1255"/>
                    <a:pt x="6491" y="1255"/>
                    <a:pt x="6491" y="1255"/>
                  </a:cubicBezTo>
                  <a:cubicBezTo>
                    <a:pt x="6491" y="4101"/>
                    <a:pt x="6491" y="4101"/>
                    <a:pt x="6491" y="4101"/>
                  </a:cubicBezTo>
                  <a:cubicBezTo>
                    <a:pt x="6491" y="4165"/>
                    <a:pt x="6440" y="4216"/>
                    <a:pt x="6377" y="4216"/>
                  </a:cubicBezTo>
                  <a:close/>
                  <a:moveTo>
                    <a:pt x="1652" y="3473"/>
                  </a:moveTo>
                  <a:cubicBezTo>
                    <a:pt x="1725" y="3522"/>
                    <a:pt x="1881" y="3619"/>
                    <a:pt x="2093" y="3716"/>
                  </a:cubicBezTo>
                  <a:cubicBezTo>
                    <a:pt x="2363" y="3840"/>
                    <a:pt x="2783" y="3988"/>
                    <a:pt x="3246" y="3988"/>
                  </a:cubicBezTo>
                  <a:cubicBezTo>
                    <a:pt x="4010" y="3988"/>
                    <a:pt x="4665" y="3590"/>
                    <a:pt x="4840" y="3473"/>
                  </a:cubicBezTo>
                  <a:cubicBezTo>
                    <a:pt x="4840" y="1935"/>
                    <a:pt x="4840" y="1935"/>
                    <a:pt x="4840" y="1935"/>
                  </a:cubicBezTo>
                  <a:cubicBezTo>
                    <a:pt x="3285" y="2501"/>
                    <a:pt x="3285" y="2501"/>
                    <a:pt x="3285" y="2501"/>
                  </a:cubicBezTo>
                  <a:cubicBezTo>
                    <a:pt x="3259" y="2510"/>
                    <a:pt x="3232" y="2510"/>
                    <a:pt x="3207" y="2501"/>
                  </a:cubicBezTo>
                  <a:cubicBezTo>
                    <a:pt x="1652" y="1935"/>
                    <a:pt x="1652" y="1935"/>
                    <a:pt x="1652" y="1935"/>
                  </a:cubicBezTo>
                  <a:lnTo>
                    <a:pt x="1652" y="3473"/>
                  </a:lnTo>
                  <a:close/>
                  <a:moveTo>
                    <a:pt x="448" y="1255"/>
                  </a:moveTo>
                  <a:cubicBezTo>
                    <a:pt x="3246" y="2273"/>
                    <a:pt x="3246" y="2273"/>
                    <a:pt x="3246" y="2273"/>
                  </a:cubicBezTo>
                  <a:cubicBezTo>
                    <a:pt x="6044" y="1255"/>
                    <a:pt x="6044" y="1255"/>
                    <a:pt x="6044" y="1255"/>
                  </a:cubicBezTo>
                  <a:cubicBezTo>
                    <a:pt x="3246" y="237"/>
                    <a:pt x="3246" y="237"/>
                    <a:pt x="3246" y="237"/>
                  </a:cubicBezTo>
                  <a:lnTo>
                    <a:pt x="448" y="125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25" name="Freeform 100">
              <a:extLst>
                <a:ext uri="{FF2B5EF4-FFF2-40B4-BE49-F238E27FC236}">
                  <a16:creationId xmlns:a16="http://schemas.microsoft.com/office/drawing/2014/main" id="{03E285AD-3D39-4167-9ADA-9F9F7D30E07D}"/>
                </a:ext>
              </a:extLst>
            </p:cNvPr>
            <p:cNvSpPr>
              <a:spLocks/>
            </p:cNvSpPr>
            <p:nvPr/>
          </p:nvSpPr>
          <p:spPr bwMode="auto">
            <a:xfrm>
              <a:off x="3470" y="2690"/>
              <a:ext cx="339" cy="340"/>
            </a:xfrm>
            <a:custGeom>
              <a:avLst/>
              <a:gdLst>
                <a:gd name="T0" fmla="*/ 5939 w 11878"/>
                <a:gd name="T1" fmla="*/ 11879 h 11879"/>
                <a:gd name="T2" fmla="*/ 3627 w 11878"/>
                <a:gd name="T3" fmla="*/ 11412 h 11879"/>
                <a:gd name="T4" fmla="*/ 2618 w 11878"/>
                <a:gd name="T5" fmla="*/ 10864 h 11879"/>
                <a:gd name="T6" fmla="*/ 1739 w 11878"/>
                <a:gd name="T7" fmla="*/ 10139 h 11879"/>
                <a:gd name="T8" fmla="*/ 1014 w 11878"/>
                <a:gd name="T9" fmla="*/ 9260 h 11879"/>
                <a:gd name="T10" fmla="*/ 466 w 11878"/>
                <a:gd name="T11" fmla="*/ 8251 h 11879"/>
                <a:gd name="T12" fmla="*/ 0 w 11878"/>
                <a:gd name="T13" fmla="*/ 5939 h 11879"/>
                <a:gd name="T14" fmla="*/ 333 w 11878"/>
                <a:gd name="T15" fmla="*/ 3973 h 11879"/>
                <a:gd name="T16" fmla="*/ 1257 w 11878"/>
                <a:gd name="T17" fmla="*/ 2285 h 11879"/>
                <a:gd name="T18" fmla="*/ 1436 w 11878"/>
                <a:gd name="T19" fmla="*/ 2425 h 11879"/>
                <a:gd name="T20" fmla="*/ 228 w 11878"/>
                <a:gd name="T21" fmla="*/ 5939 h 11879"/>
                <a:gd name="T22" fmla="*/ 5939 w 11878"/>
                <a:gd name="T23" fmla="*/ 11651 h 11879"/>
                <a:gd name="T24" fmla="*/ 11651 w 11878"/>
                <a:gd name="T25" fmla="*/ 5939 h 11879"/>
                <a:gd name="T26" fmla="*/ 5939 w 11878"/>
                <a:gd name="T27" fmla="*/ 228 h 11879"/>
                <a:gd name="T28" fmla="*/ 5171 w 11878"/>
                <a:gd name="T29" fmla="*/ 279 h 11879"/>
                <a:gd name="T30" fmla="*/ 5141 w 11878"/>
                <a:gd name="T31" fmla="*/ 53 h 11879"/>
                <a:gd name="T32" fmla="*/ 5939 w 11878"/>
                <a:gd name="T33" fmla="*/ 0 h 11879"/>
                <a:gd name="T34" fmla="*/ 8251 w 11878"/>
                <a:gd name="T35" fmla="*/ 467 h 11879"/>
                <a:gd name="T36" fmla="*/ 9260 w 11878"/>
                <a:gd name="T37" fmla="*/ 1014 h 11879"/>
                <a:gd name="T38" fmla="*/ 10138 w 11878"/>
                <a:gd name="T39" fmla="*/ 1739 h 11879"/>
                <a:gd name="T40" fmla="*/ 10864 w 11878"/>
                <a:gd name="T41" fmla="*/ 2618 h 11879"/>
                <a:gd name="T42" fmla="*/ 11411 w 11878"/>
                <a:gd name="T43" fmla="*/ 3627 h 11879"/>
                <a:gd name="T44" fmla="*/ 11878 w 11878"/>
                <a:gd name="T45" fmla="*/ 5939 h 11879"/>
                <a:gd name="T46" fmla="*/ 11411 w 11878"/>
                <a:gd name="T47" fmla="*/ 8251 h 11879"/>
                <a:gd name="T48" fmla="*/ 10864 w 11878"/>
                <a:gd name="T49" fmla="*/ 9260 h 11879"/>
                <a:gd name="T50" fmla="*/ 10138 w 11878"/>
                <a:gd name="T51" fmla="*/ 10139 h 11879"/>
                <a:gd name="T52" fmla="*/ 9260 w 11878"/>
                <a:gd name="T53" fmla="*/ 10864 h 11879"/>
                <a:gd name="T54" fmla="*/ 8251 w 11878"/>
                <a:gd name="T55" fmla="*/ 11411 h 11879"/>
                <a:gd name="T56" fmla="*/ 5939 w 11878"/>
                <a:gd name="T57" fmla="*/ 11879 h 11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1878" h="11879">
                  <a:moveTo>
                    <a:pt x="5939" y="11879"/>
                  </a:moveTo>
                  <a:cubicBezTo>
                    <a:pt x="5137" y="11879"/>
                    <a:pt x="4359" y="11721"/>
                    <a:pt x="3627" y="11412"/>
                  </a:cubicBezTo>
                  <a:cubicBezTo>
                    <a:pt x="3275" y="11263"/>
                    <a:pt x="2935" y="11079"/>
                    <a:pt x="2618" y="10864"/>
                  </a:cubicBezTo>
                  <a:cubicBezTo>
                    <a:pt x="2304" y="10652"/>
                    <a:pt x="2008" y="10408"/>
                    <a:pt x="1739" y="10139"/>
                  </a:cubicBezTo>
                  <a:cubicBezTo>
                    <a:pt x="1470" y="9870"/>
                    <a:pt x="1226" y="9575"/>
                    <a:pt x="1014" y="9260"/>
                  </a:cubicBezTo>
                  <a:cubicBezTo>
                    <a:pt x="800" y="8943"/>
                    <a:pt x="615" y="8603"/>
                    <a:pt x="466" y="8251"/>
                  </a:cubicBezTo>
                  <a:cubicBezTo>
                    <a:pt x="157" y="7519"/>
                    <a:pt x="0" y="6741"/>
                    <a:pt x="0" y="5939"/>
                  </a:cubicBezTo>
                  <a:cubicBezTo>
                    <a:pt x="0" y="5265"/>
                    <a:pt x="112" y="4604"/>
                    <a:pt x="333" y="3973"/>
                  </a:cubicBezTo>
                  <a:cubicBezTo>
                    <a:pt x="546" y="3364"/>
                    <a:pt x="857" y="2796"/>
                    <a:pt x="1257" y="2285"/>
                  </a:cubicBezTo>
                  <a:cubicBezTo>
                    <a:pt x="1436" y="2425"/>
                    <a:pt x="1436" y="2425"/>
                    <a:pt x="1436" y="2425"/>
                  </a:cubicBezTo>
                  <a:cubicBezTo>
                    <a:pt x="646" y="3437"/>
                    <a:pt x="228" y="4652"/>
                    <a:pt x="228" y="5939"/>
                  </a:cubicBezTo>
                  <a:cubicBezTo>
                    <a:pt x="228" y="9089"/>
                    <a:pt x="2790" y="11651"/>
                    <a:pt x="5939" y="11651"/>
                  </a:cubicBezTo>
                  <a:cubicBezTo>
                    <a:pt x="9089" y="11651"/>
                    <a:pt x="11651" y="9089"/>
                    <a:pt x="11651" y="5939"/>
                  </a:cubicBezTo>
                  <a:cubicBezTo>
                    <a:pt x="11651" y="2790"/>
                    <a:pt x="9088" y="228"/>
                    <a:pt x="5939" y="228"/>
                  </a:cubicBezTo>
                  <a:cubicBezTo>
                    <a:pt x="5682" y="228"/>
                    <a:pt x="5424" y="245"/>
                    <a:pt x="5171" y="279"/>
                  </a:cubicBezTo>
                  <a:cubicBezTo>
                    <a:pt x="5141" y="53"/>
                    <a:pt x="5141" y="53"/>
                    <a:pt x="5141" y="53"/>
                  </a:cubicBezTo>
                  <a:cubicBezTo>
                    <a:pt x="5404" y="18"/>
                    <a:pt x="5672" y="0"/>
                    <a:pt x="5939" y="0"/>
                  </a:cubicBezTo>
                  <a:cubicBezTo>
                    <a:pt x="6740" y="0"/>
                    <a:pt x="7518" y="157"/>
                    <a:pt x="8251" y="467"/>
                  </a:cubicBezTo>
                  <a:cubicBezTo>
                    <a:pt x="8603" y="615"/>
                    <a:pt x="8942" y="800"/>
                    <a:pt x="9260" y="1014"/>
                  </a:cubicBezTo>
                  <a:cubicBezTo>
                    <a:pt x="9574" y="1227"/>
                    <a:pt x="9870" y="1471"/>
                    <a:pt x="10138" y="1739"/>
                  </a:cubicBezTo>
                  <a:cubicBezTo>
                    <a:pt x="10407" y="2008"/>
                    <a:pt x="10651" y="2304"/>
                    <a:pt x="10864" y="2618"/>
                  </a:cubicBezTo>
                  <a:cubicBezTo>
                    <a:pt x="11078" y="2936"/>
                    <a:pt x="11262" y="3275"/>
                    <a:pt x="11411" y="3627"/>
                  </a:cubicBezTo>
                  <a:cubicBezTo>
                    <a:pt x="11721" y="4359"/>
                    <a:pt x="11878" y="5137"/>
                    <a:pt x="11878" y="5939"/>
                  </a:cubicBezTo>
                  <a:cubicBezTo>
                    <a:pt x="11878" y="6741"/>
                    <a:pt x="11721" y="7519"/>
                    <a:pt x="11411" y="8251"/>
                  </a:cubicBezTo>
                  <a:cubicBezTo>
                    <a:pt x="11262" y="8603"/>
                    <a:pt x="11078" y="8943"/>
                    <a:pt x="10864" y="9260"/>
                  </a:cubicBezTo>
                  <a:cubicBezTo>
                    <a:pt x="10651" y="9574"/>
                    <a:pt x="10407" y="9870"/>
                    <a:pt x="10138" y="10139"/>
                  </a:cubicBezTo>
                  <a:cubicBezTo>
                    <a:pt x="9870" y="10407"/>
                    <a:pt x="9574" y="10651"/>
                    <a:pt x="9260" y="10864"/>
                  </a:cubicBezTo>
                  <a:cubicBezTo>
                    <a:pt x="8942" y="11078"/>
                    <a:pt x="8603" y="11263"/>
                    <a:pt x="8251" y="11411"/>
                  </a:cubicBezTo>
                  <a:cubicBezTo>
                    <a:pt x="7519" y="11722"/>
                    <a:pt x="6741" y="11879"/>
                    <a:pt x="5939" y="118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grpSp>
      <p:grpSp>
        <p:nvGrpSpPr>
          <p:cNvPr id="26" name="Group 625">
            <a:extLst>
              <a:ext uri="{FF2B5EF4-FFF2-40B4-BE49-F238E27FC236}">
                <a16:creationId xmlns:a16="http://schemas.microsoft.com/office/drawing/2014/main" id="{56E9C199-5C26-4F09-971E-C250CC0BAFD0}"/>
              </a:ext>
            </a:extLst>
          </p:cNvPr>
          <p:cNvGrpSpPr>
            <a:grpSpLocks noChangeAspect="1"/>
          </p:cNvGrpSpPr>
          <p:nvPr/>
        </p:nvGrpSpPr>
        <p:grpSpPr bwMode="auto">
          <a:xfrm>
            <a:off x="5834493" y="3510640"/>
            <a:ext cx="540000" cy="540000"/>
            <a:chOff x="1680" y="0"/>
            <a:chExt cx="364" cy="364"/>
          </a:xfrm>
          <a:solidFill>
            <a:schemeClr val="bg1"/>
          </a:solidFill>
        </p:grpSpPr>
        <p:sp>
          <p:nvSpPr>
            <p:cNvPr id="27" name="Freeform 626">
              <a:extLst>
                <a:ext uri="{FF2B5EF4-FFF2-40B4-BE49-F238E27FC236}">
                  <a16:creationId xmlns:a16="http://schemas.microsoft.com/office/drawing/2014/main" id="{F40ECB80-6D08-492B-BB0A-03152CE20EEC}"/>
                </a:ext>
              </a:extLst>
            </p:cNvPr>
            <p:cNvSpPr>
              <a:spLocks noEditPoints="1"/>
            </p:cNvSpPr>
            <p:nvPr/>
          </p:nvSpPr>
          <p:spPr bwMode="auto">
            <a:xfrm>
              <a:off x="1680" y="0"/>
              <a:ext cx="364" cy="364"/>
            </a:xfrm>
            <a:custGeom>
              <a:avLst/>
              <a:gdLst>
                <a:gd name="T0" fmla="*/ 5933 w 11867"/>
                <a:gd name="T1" fmla="*/ 11867 h 11867"/>
                <a:gd name="T2" fmla="*/ 3624 w 11867"/>
                <a:gd name="T3" fmla="*/ 11401 h 11867"/>
                <a:gd name="T4" fmla="*/ 2616 w 11867"/>
                <a:gd name="T5" fmla="*/ 10854 h 11867"/>
                <a:gd name="T6" fmla="*/ 1738 w 11867"/>
                <a:gd name="T7" fmla="*/ 10129 h 11867"/>
                <a:gd name="T8" fmla="*/ 1013 w 11867"/>
                <a:gd name="T9" fmla="*/ 9251 h 11867"/>
                <a:gd name="T10" fmla="*/ 466 w 11867"/>
                <a:gd name="T11" fmla="*/ 8243 h 11867"/>
                <a:gd name="T12" fmla="*/ 0 w 11867"/>
                <a:gd name="T13" fmla="*/ 5934 h 11867"/>
                <a:gd name="T14" fmla="*/ 466 w 11867"/>
                <a:gd name="T15" fmla="*/ 3624 h 11867"/>
                <a:gd name="T16" fmla="*/ 1013 w 11867"/>
                <a:gd name="T17" fmla="*/ 2616 h 11867"/>
                <a:gd name="T18" fmla="*/ 1738 w 11867"/>
                <a:gd name="T19" fmla="*/ 1738 h 11867"/>
                <a:gd name="T20" fmla="*/ 2616 w 11867"/>
                <a:gd name="T21" fmla="*/ 1014 h 11867"/>
                <a:gd name="T22" fmla="*/ 3624 w 11867"/>
                <a:gd name="T23" fmla="*/ 466 h 11867"/>
                <a:gd name="T24" fmla="*/ 5933 w 11867"/>
                <a:gd name="T25" fmla="*/ 0 h 11867"/>
                <a:gd name="T26" fmla="*/ 8243 w 11867"/>
                <a:gd name="T27" fmla="*/ 466 h 11867"/>
                <a:gd name="T28" fmla="*/ 9251 w 11867"/>
                <a:gd name="T29" fmla="*/ 1014 h 11867"/>
                <a:gd name="T30" fmla="*/ 10129 w 11867"/>
                <a:gd name="T31" fmla="*/ 1738 h 11867"/>
                <a:gd name="T32" fmla="*/ 10853 w 11867"/>
                <a:gd name="T33" fmla="*/ 2616 h 11867"/>
                <a:gd name="T34" fmla="*/ 11401 w 11867"/>
                <a:gd name="T35" fmla="*/ 3624 h 11867"/>
                <a:gd name="T36" fmla="*/ 11867 w 11867"/>
                <a:gd name="T37" fmla="*/ 5934 h 11867"/>
                <a:gd name="T38" fmla="*/ 11401 w 11867"/>
                <a:gd name="T39" fmla="*/ 8243 h 11867"/>
                <a:gd name="T40" fmla="*/ 10853 w 11867"/>
                <a:gd name="T41" fmla="*/ 9251 h 11867"/>
                <a:gd name="T42" fmla="*/ 10129 w 11867"/>
                <a:gd name="T43" fmla="*/ 10129 h 11867"/>
                <a:gd name="T44" fmla="*/ 9251 w 11867"/>
                <a:gd name="T45" fmla="*/ 10854 h 11867"/>
                <a:gd name="T46" fmla="*/ 8243 w 11867"/>
                <a:gd name="T47" fmla="*/ 11401 h 11867"/>
                <a:gd name="T48" fmla="*/ 5933 w 11867"/>
                <a:gd name="T49" fmla="*/ 11867 h 11867"/>
                <a:gd name="T50" fmla="*/ 5933 w 11867"/>
                <a:gd name="T51" fmla="*/ 231 h 11867"/>
                <a:gd name="T52" fmla="*/ 230 w 11867"/>
                <a:gd name="T53" fmla="*/ 5934 h 11867"/>
                <a:gd name="T54" fmla="*/ 5933 w 11867"/>
                <a:gd name="T55" fmla="*/ 11637 h 11867"/>
                <a:gd name="T56" fmla="*/ 11637 w 11867"/>
                <a:gd name="T57" fmla="*/ 5934 h 11867"/>
                <a:gd name="T58" fmla="*/ 5933 w 11867"/>
                <a:gd name="T59" fmla="*/ 231 h 11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867" h="11867">
                  <a:moveTo>
                    <a:pt x="5933" y="11867"/>
                  </a:moveTo>
                  <a:cubicBezTo>
                    <a:pt x="5133" y="11867"/>
                    <a:pt x="4355" y="11710"/>
                    <a:pt x="3624" y="11401"/>
                  </a:cubicBezTo>
                  <a:cubicBezTo>
                    <a:pt x="3272" y="11252"/>
                    <a:pt x="2933" y="11068"/>
                    <a:pt x="2616" y="10854"/>
                  </a:cubicBezTo>
                  <a:cubicBezTo>
                    <a:pt x="2302" y="10641"/>
                    <a:pt x="2006" y="10398"/>
                    <a:pt x="1738" y="10129"/>
                  </a:cubicBezTo>
                  <a:cubicBezTo>
                    <a:pt x="1469" y="9861"/>
                    <a:pt x="1225" y="9565"/>
                    <a:pt x="1013" y="9251"/>
                  </a:cubicBezTo>
                  <a:cubicBezTo>
                    <a:pt x="799" y="8934"/>
                    <a:pt x="615" y="8595"/>
                    <a:pt x="466" y="8243"/>
                  </a:cubicBezTo>
                  <a:cubicBezTo>
                    <a:pt x="157" y="7512"/>
                    <a:pt x="0" y="6734"/>
                    <a:pt x="0" y="5934"/>
                  </a:cubicBezTo>
                  <a:cubicBezTo>
                    <a:pt x="0" y="5133"/>
                    <a:pt x="157" y="4356"/>
                    <a:pt x="466" y="3624"/>
                  </a:cubicBezTo>
                  <a:cubicBezTo>
                    <a:pt x="615" y="3272"/>
                    <a:pt x="799" y="2933"/>
                    <a:pt x="1013" y="2616"/>
                  </a:cubicBezTo>
                  <a:cubicBezTo>
                    <a:pt x="1226" y="2302"/>
                    <a:pt x="1469" y="2006"/>
                    <a:pt x="1738" y="1738"/>
                  </a:cubicBezTo>
                  <a:cubicBezTo>
                    <a:pt x="2006" y="1470"/>
                    <a:pt x="2302" y="1226"/>
                    <a:pt x="2616" y="1014"/>
                  </a:cubicBezTo>
                  <a:cubicBezTo>
                    <a:pt x="2933" y="799"/>
                    <a:pt x="3272" y="615"/>
                    <a:pt x="3624" y="466"/>
                  </a:cubicBezTo>
                  <a:cubicBezTo>
                    <a:pt x="4355" y="157"/>
                    <a:pt x="5133" y="0"/>
                    <a:pt x="5933" y="0"/>
                  </a:cubicBezTo>
                  <a:cubicBezTo>
                    <a:pt x="6734" y="0"/>
                    <a:pt x="7511" y="157"/>
                    <a:pt x="8243" y="466"/>
                  </a:cubicBezTo>
                  <a:cubicBezTo>
                    <a:pt x="8595" y="615"/>
                    <a:pt x="8934" y="799"/>
                    <a:pt x="9251" y="1014"/>
                  </a:cubicBezTo>
                  <a:cubicBezTo>
                    <a:pt x="9565" y="1226"/>
                    <a:pt x="9861" y="1470"/>
                    <a:pt x="10129" y="1738"/>
                  </a:cubicBezTo>
                  <a:cubicBezTo>
                    <a:pt x="10397" y="2006"/>
                    <a:pt x="10641" y="2302"/>
                    <a:pt x="10853" y="2616"/>
                  </a:cubicBezTo>
                  <a:cubicBezTo>
                    <a:pt x="11068" y="2933"/>
                    <a:pt x="11252" y="3272"/>
                    <a:pt x="11401" y="3624"/>
                  </a:cubicBezTo>
                  <a:cubicBezTo>
                    <a:pt x="11710" y="4356"/>
                    <a:pt x="11867" y="5133"/>
                    <a:pt x="11867" y="5934"/>
                  </a:cubicBezTo>
                  <a:cubicBezTo>
                    <a:pt x="11867" y="6734"/>
                    <a:pt x="11710" y="7512"/>
                    <a:pt x="11401" y="8243"/>
                  </a:cubicBezTo>
                  <a:cubicBezTo>
                    <a:pt x="11252" y="8595"/>
                    <a:pt x="11068" y="8934"/>
                    <a:pt x="10853" y="9251"/>
                  </a:cubicBezTo>
                  <a:cubicBezTo>
                    <a:pt x="10641" y="9565"/>
                    <a:pt x="10397" y="9861"/>
                    <a:pt x="10129" y="10129"/>
                  </a:cubicBezTo>
                  <a:cubicBezTo>
                    <a:pt x="9861" y="10398"/>
                    <a:pt x="9565" y="10642"/>
                    <a:pt x="9251" y="10854"/>
                  </a:cubicBezTo>
                  <a:cubicBezTo>
                    <a:pt x="8934" y="11068"/>
                    <a:pt x="8595" y="11252"/>
                    <a:pt x="8243" y="11401"/>
                  </a:cubicBezTo>
                  <a:cubicBezTo>
                    <a:pt x="7511" y="11710"/>
                    <a:pt x="6734" y="11867"/>
                    <a:pt x="5933" y="11867"/>
                  </a:cubicBezTo>
                  <a:close/>
                  <a:moveTo>
                    <a:pt x="5933" y="231"/>
                  </a:moveTo>
                  <a:cubicBezTo>
                    <a:pt x="2789" y="231"/>
                    <a:pt x="230" y="2789"/>
                    <a:pt x="230" y="5934"/>
                  </a:cubicBezTo>
                  <a:cubicBezTo>
                    <a:pt x="230" y="9079"/>
                    <a:pt x="2789" y="11637"/>
                    <a:pt x="5933" y="11637"/>
                  </a:cubicBezTo>
                  <a:cubicBezTo>
                    <a:pt x="9078" y="11637"/>
                    <a:pt x="11637" y="9079"/>
                    <a:pt x="11637" y="5934"/>
                  </a:cubicBezTo>
                  <a:cubicBezTo>
                    <a:pt x="11637" y="2789"/>
                    <a:pt x="9078" y="231"/>
                    <a:pt x="5933" y="2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28" name="Rectangle 627">
              <a:extLst>
                <a:ext uri="{FF2B5EF4-FFF2-40B4-BE49-F238E27FC236}">
                  <a16:creationId xmlns:a16="http://schemas.microsoft.com/office/drawing/2014/main" id="{69E7143E-51A0-45E5-82B4-2A3B826DBCA7}"/>
                </a:ext>
              </a:extLst>
            </p:cNvPr>
            <p:cNvSpPr>
              <a:spLocks noChangeArrowheads="1"/>
            </p:cNvSpPr>
            <p:nvPr/>
          </p:nvSpPr>
          <p:spPr bwMode="auto">
            <a:xfrm>
              <a:off x="1966" y="225"/>
              <a:ext cx="2" cy="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29" name="Rectangle 628">
              <a:extLst>
                <a:ext uri="{FF2B5EF4-FFF2-40B4-BE49-F238E27FC236}">
                  <a16:creationId xmlns:a16="http://schemas.microsoft.com/office/drawing/2014/main" id="{A4493589-7C92-4267-9689-2215ED26576D}"/>
                </a:ext>
              </a:extLst>
            </p:cNvPr>
            <p:cNvSpPr>
              <a:spLocks noChangeArrowheads="1"/>
            </p:cNvSpPr>
            <p:nvPr/>
          </p:nvSpPr>
          <p:spPr bwMode="auto">
            <a:xfrm>
              <a:off x="1954" y="225"/>
              <a:ext cx="1" cy="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30" name="Freeform 629">
              <a:extLst>
                <a:ext uri="{FF2B5EF4-FFF2-40B4-BE49-F238E27FC236}">
                  <a16:creationId xmlns:a16="http://schemas.microsoft.com/office/drawing/2014/main" id="{181E539A-3217-4F31-92F6-7CCAD000ABFC}"/>
                </a:ext>
              </a:extLst>
            </p:cNvPr>
            <p:cNvSpPr>
              <a:spLocks/>
            </p:cNvSpPr>
            <p:nvPr/>
          </p:nvSpPr>
          <p:spPr bwMode="auto">
            <a:xfrm>
              <a:off x="1954" y="226"/>
              <a:ext cx="14" cy="2"/>
            </a:xfrm>
            <a:custGeom>
              <a:avLst/>
              <a:gdLst>
                <a:gd name="T0" fmla="*/ 1 w 14"/>
                <a:gd name="T1" fmla="*/ 0 h 2"/>
                <a:gd name="T2" fmla="*/ 0 w 14"/>
                <a:gd name="T3" fmla="*/ 0 h 2"/>
                <a:gd name="T4" fmla="*/ 0 w 14"/>
                <a:gd name="T5" fmla="*/ 2 h 2"/>
                <a:gd name="T6" fmla="*/ 14 w 14"/>
                <a:gd name="T7" fmla="*/ 2 h 2"/>
                <a:gd name="T8" fmla="*/ 14 w 14"/>
                <a:gd name="T9" fmla="*/ 0 h 2"/>
                <a:gd name="T10" fmla="*/ 12 w 14"/>
                <a:gd name="T11" fmla="*/ 0 h 2"/>
                <a:gd name="T12" fmla="*/ 1 w 14"/>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14" h="2">
                  <a:moveTo>
                    <a:pt x="1" y="0"/>
                  </a:moveTo>
                  <a:lnTo>
                    <a:pt x="0" y="0"/>
                  </a:lnTo>
                  <a:lnTo>
                    <a:pt x="0" y="2"/>
                  </a:lnTo>
                  <a:lnTo>
                    <a:pt x="14" y="2"/>
                  </a:lnTo>
                  <a:lnTo>
                    <a:pt x="14" y="0"/>
                  </a:lnTo>
                  <a:lnTo>
                    <a:pt x="12" y="0"/>
                  </a:ln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31" name="Freeform 630">
              <a:extLst>
                <a:ext uri="{FF2B5EF4-FFF2-40B4-BE49-F238E27FC236}">
                  <a16:creationId xmlns:a16="http://schemas.microsoft.com/office/drawing/2014/main" id="{F3C348FA-68D5-40D5-B9C9-C62F3384B352}"/>
                </a:ext>
              </a:extLst>
            </p:cNvPr>
            <p:cNvSpPr>
              <a:spLocks/>
            </p:cNvSpPr>
            <p:nvPr/>
          </p:nvSpPr>
          <p:spPr bwMode="auto">
            <a:xfrm>
              <a:off x="1955" y="225"/>
              <a:ext cx="11" cy="1"/>
            </a:xfrm>
            <a:custGeom>
              <a:avLst/>
              <a:gdLst>
                <a:gd name="T0" fmla="*/ 11 w 11"/>
                <a:gd name="T1" fmla="*/ 0 h 1"/>
                <a:gd name="T2" fmla="*/ 9 w 11"/>
                <a:gd name="T3" fmla="*/ 0 h 1"/>
                <a:gd name="T4" fmla="*/ 2 w 11"/>
                <a:gd name="T5" fmla="*/ 0 h 1"/>
                <a:gd name="T6" fmla="*/ 0 w 11"/>
                <a:gd name="T7" fmla="*/ 0 h 1"/>
                <a:gd name="T8" fmla="*/ 0 w 11"/>
                <a:gd name="T9" fmla="*/ 1 h 1"/>
                <a:gd name="T10" fmla="*/ 11 w 11"/>
                <a:gd name="T11" fmla="*/ 1 h 1"/>
                <a:gd name="T12" fmla="*/ 11 w 11"/>
                <a:gd name="T13" fmla="*/ 0 h 1"/>
              </a:gdLst>
              <a:ahLst/>
              <a:cxnLst>
                <a:cxn ang="0">
                  <a:pos x="T0" y="T1"/>
                </a:cxn>
                <a:cxn ang="0">
                  <a:pos x="T2" y="T3"/>
                </a:cxn>
                <a:cxn ang="0">
                  <a:pos x="T4" y="T5"/>
                </a:cxn>
                <a:cxn ang="0">
                  <a:pos x="T6" y="T7"/>
                </a:cxn>
                <a:cxn ang="0">
                  <a:pos x="T8" y="T9"/>
                </a:cxn>
                <a:cxn ang="0">
                  <a:pos x="T10" y="T11"/>
                </a:cxn>
                <a:cxn ang="0">
                  <a:pos x="T12" y="T13"/>
                </a:cxn>
              </a:cxnLst>
              <a:rect l="0" t="0" r="r" b="b"/>
              <a:pathLst>
                <a:path w="11" h="1">
                  <a:moveTo>
                    <a:pt x="11" y="0"/>
                  </a:moveTo>
                  <a:lnTo>
                    <a:pt x="9" y="0"/>
                  </a:lnTo>
                  <a:lnTo>
                    <a:pt x="2" y="0"/>
                  </a:lnTo>
                  <a:lnTo>
                    <a:pt x="0" y="0"/>
                  </a:lnTo>
                  <a:lnTo>
                    <a:pt x="0" y="1"/>
                  </a:lnTo>
                  <a:lnTo>
                    <a:pt x="11" y="1"/>
                  </a:lnTo>
                  <a:lnTo>
                    <a:pt x="1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32" name="Freeform 631">
              <a:extLst>
                <a:ext uri="{FF2B5EF4-FFF2-40B4-BE49-F238E27FC236}">
                  <a16:creationId xmlns:a16="http://schemas.microsoft.com/office/drawing/2014/main" id="{4B1DFB74-3EBC-46E3-8786-F45522ADAE98}"/>
                </a:ext>
              </a:extLst>
            </p:cNvPr>
            <p:cNvSpPr>
              <a:spLocks noEditPoints="1"/>
            </p:cNvSpPr>
            <p:nvPr/>
          </p:nvSpPr>
          <p:spPr bwMode="auto">
            <a:xfrm>
              <a:off x="1727" y="75"/>
              <a:ext cx="270" cy="214"/>
            </a:xfrm>
            <a:custGeom>
              <a:avLst/>
              <a:gdLst>
                <a:gd name="T0" fmla="*/ 7618 w 8792"/>
                <a:gd name="T1" fmla="*/ 1318 h 6966"/>
                <a:gd name="T2" fmla="*/ 3796 w 8792"/>
                <a:gd name="T3" fmla="*/ 127 h 6966"/>
                <a:gd name="T4" fmla="*/ 637 w 8792"/>
                <a:gd name="T5" fmla="*/ 1908 h 6966"/>
                <a:gd name="T6" fmla="*/ 0 w 8792"/>
                <a:gd name="T7" fmla="*/ 3537 h 6966"/>
                <a:gd name="T8" fmla="*/ 1932 w 8792"/>
                <a:gd name="T9" fmla="*/ 5289 h 6966"/>
                <a:gd name="T10" fmla="*/ 3651 w 8792"/>
                <a:gd name="T11" fmla="*/ 5203 h 6966"/>
                <a:gd name="T12" fmla="*/ 4390 w 8792"/>
                <a:gd name="T13" fmla="*/ 5400 h 6966"/>
                <a:gd name="T14" fmla="*/ 5790 w 8792"/>
                <a:gd name="T15" fmla="*/ 6787 h 6966"/>
                <a:gd name="T16" fmla="*/ 6764 w 8792"/>
                <a:gd name="T17" fmla="*/ 6633 h 6966"/>
                <a:gd name="T18" fmla="*/ 6494 w 8792"/>
                <a:gd name="T19" fmla="*/ 5743 h 6966"/>
                <a:gd name="T20" fmla="*/ 7656 w 8792"/>
                <a:gd name="T21" fmla="*/ 5227 h 6966"/>
                <a:gd name="T22" fmla="*/ 8656 w 8792"/>
                <a:gd name="T23" fmla="*/ 4339 h 6966"/>
                <a:gd name="T24" fmla="*/ 7805 w 8792"/>
                <a:gd name="T25" fmla="*/ 4891 h 6966"/>
                <a:gd name="T26" fmla="*/ 3524 w 8792"/>
                <a:gd name="T27" fmla="*/ 5049 h 6966"/>
                <a:gd name="T28" fmla="*/ 2660 w 8792"/>
                <a:gd name="T29" fmla="*/ 5286 h 6966"/>
                <a:gd name="T30" fmla="*/ 5346 w 8792"/>
                <a:gd name="T31" fmla="*/ 261 h 6966"/>
                <a:gd name="T32" fmla="*/ 7887 w 8792"/>
                <a:gd name="T33" fmla="*/ 4682 h 6966"/>
                <a:gd name="T34" fmla="*/ 7670 w 8792"/>
                <a:gd name="T35" fmla="*/ 4712 h 6966"/>
                <a:gd name="T36" fmla="*/ 6099 w 8792"/>
                <a:gd name="T37" fmla="*/ 6600 h 6966"/>
                <a:gd name="T38" fmla="*/ 5121 w 8792"/>
                <a:gd name="T39" fmla="*/ 5314 h 6966"/>
                <a:gd name="T40" fmla="*/ 4295 w 8792"/>
                <a:gd name="T41" fmla="*/ 4255 h 6966"/>
                <a:gd name="T42" fmla="*/ 642 w 8792"/>
                <a:gd name="T43" fmla="*/ 2318 h 6966"/>
                <a:gd name="T44" fmla="*/ 8126 w 8792"/>
                <a:gd name="T45" fmla="*/ 4079 h 6966"/>
                <a:gd name="T46" fmla="*/ 7008 w 8792"/>
                <a:gd name="T47" fmla="*/ 3521 h 6966"/>
                <a:gd name="T48" fmla="*/ 6078 w 8792"/>
                <a:gd name="T49" fmla="*/ 1390 h 6966"/>
                <a:gd name="T50" fmla="*/ 7142 w 8792"/>
                <a:gd name="T51" fmla="*/ 2328 h 6966"/>
                <a:gd name="T52" fmla="*/ 5969 w 8792"/>
                <a:gd name="T53" fmla="*/ 1548 h 6966"/>
                <a:gd name="T54" fmla="*/ 6514 w 8792"/>
                <a:gd name="T55" fmla="*/ 4437 h 6966"/>
                <a:gd name="T56" fmla="*/ 5946 w 8792"/>
                <a:gd name="T57" fmla="*/ 1200 h 6966"/>
                <a:gd name="T58" fmla="*/ 6244 w 8792"/>
                <a:gd name="T59" fmla="*/ 5773 h 6966"/>
                <a:gd name="T60" fmla="*/ 6327 w 8792"/>
                <a:gd name="T61" fmla="*/ 4740 h 6966"/>
                <a:gd name="T62" fmla="*/ 5914 w 8792"/>
                <a:gd name="T63" fmla="*/ 6304 h 6966"/>
                <a:gd name="T64" fmla="*/ 3001 w 8792"/>
                <a:gd name="T65" fmla="*/ 5305 h 6966"/>
                <a:gd name="T66" fmla="*/ 3241 w 8792"/>
                <a:gd name="T67" fmla="*/ 2589 h 6966"/>
                <a:gd name="T68" fmla="*/ 1936 w 8792"/>
                <a:gd name="T69" fmla="*/ 2778 h 6966"/>
                <a:gd name="T70" fmla="*/ 5236 w 8792"/>
                <a:gd name="T71" fmla="*/ 3205 h 6966"/>
                <a:gd name="T72" fmla="*/ 6230 w 8792"/>
                <a:gd name="T73" fmla="*/ 4557 h 6966"/>
                <a:gd name="T74" fmla="*/ 3413 w 8792"/>
                <a:gd name="T75" fmla="*/ 2505 h 6966"/>
                <a:gd name="T76" fmla="*/ 4319 w 8792"/>
                <a:gd name="T77" fmla="*/ 4064 h 6966"/>
                <a:gd name="T78" fmla="*/ 5592 w 8792"/>
                <a:gd name="T79" fmla="*/ 1512 h 6966"/>
                <a:gd name="T80" fmla="*/ 3572 w 8792"/>
                <a:gd name="T81" fmla="*/ 2694 h 6966"/>
                <a:gd name="T82" fmla="*/ 4513 w 8792"/>
                <a:gd name="T83" fmla="*/ 4002 h 6966"/>
                <a:gd name="T84" fmla="*/ 4698 w 8792"/>
                <a:gd name="T85" fmla="*/ 4257 h 6966"/>
                <a:gd name="T86" fmla="*/ 5343 w 8792"/>
                <a:gd name="T87" fmla="*/ 3428 h 6966"/>
                <a:gd name="T88" fmla="*/ 2860 w 8792"/>
                <a:gd name="T89" fmla="*/ 1376 h 6966"/>
                <a:gd name="T90" fmla="*/ 1753 w 8792"/>
                <a:gd name="T91" fmla="*/ 2513 h 6966"/>
                <a:gd name="T92" fmla="*/ 1529 w 8792"/>
                <a:gd name="T93" fmla="*/ 2928 h 6966"/>
                <a:gd name="T94" fmla="*/ 1354 w 8792"/>
                <a:gd name="T95" fmla="*/ 4011 h 6966"/>
                <a:gd name="T96" fmla="*/ 1191 w 8792"/>
                <a:gd name="T97" fmla="*/ 4189 h 6966"/>
                <a:gd name="T98" fmla="*/ 1191 w 8792"/>
                <a:gd name="T99" fmla="*/ 4189 h 6966"/>
                <a:gd name="T100" fmla="*/ 6002 w 8792"/>
                <a:gd name="T101" fmla="*/ 5928 h 6966"/>
                <a:gd name="T102" fmla="*/ 6178 w 8792"/>
                <a:gd name="T103" fmla="*/ 6318 h 6966"/>
                <a:gd name="T104" fmla="*/ 8186 w 8792"/>
                <a:gd name="T105" fmla="*/ 2793 h 6966"/>
                <a:gd name="T106" fmla="*/ 693 w 8792"/>
                <a:gd name="T107" fmla="*/ 2129 h 6966"/>
                <a:gd name="T108" fmla="*/ 693 w 8792"/>
                <a:gd name="T109" fmla="*/ 2129 h 6966"/>
                <a:gd name="T110" fmla="*/ 5871 w 8792"/>
                <a:gd name="T111" fmla="*/ 6491 h 6966"/>
                <a:gd name="T112" fmla="*/ 7285 w 8792"/>
                <a:gd name="T113" fmla="*/ 5455 h 6966"/>
                <a:gd name="T114" fmla="*/ 7752 w 8792"/>
                <a:gd name="T115" fmla="*/ 4504 h 6966"/>
                <a:gd name="T116" fmla="*/ 6529 w 8792"/>
                <a:gd name="T117" fmla="*/ 4845 h 69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792" h="6966">
                  <a:moveTo>
                    <a:pt x="8688" y="4003"/>
                  </a:moveTo>
                  <a:cubicBezTo>
                    <a:pt x="8564" y="3197"/>
                    <a:pt x="8564" y="3197"/>
                    <a:pt x="8564" y="3197"/>
                  </a:cubicBezTo>
                  <a:cubicBezTo>
                    <a:pt x="8603" y="3164"/>
                    <a:pt x="8626" y="3114"/>
                    <a:pt x="8626" y="3062"/>
                  </a:cubicBezTo>
                  <a:cubicBezTo>
                    <a:pt x="8626" y="2967"/>
                    <a:pt x="8552" y="2889"/>
                    <a:pt x="8459" y="2884"/>
                  </a:cubicBezTo>
                  <a:cubicBezTo>
                    <a:pt x="7604" y="1387"/>
                    <a:pt x="7604" y="1387"/>
                    <a:pt x="7604" y="1387"/>
                  </a:cubicBezTo>
                  <a:cubicBezTo>
                    <a:pt x="7613" y="1365"/>
                    <a:pt x="7618" y="1342"/>
                    <a:pt x="7618" y="1318"/>
                  </a:cubicBezTo>
                  <a:cubicBezTo>
                    <a:pt x="7618" y="1219"/>
                    <a:pt x="7538" y="1139"/>
                    <a:pt x="7439" y="1139"/>
                  </a:cubicBezTo>
                  <a:cubicBezTo>
                    <a:pt x="7416" y="1139"/>
                    <a:pt x="7395" y="1143"/>
                    <a:pt x="7374" y="1151"/>
                  </a:cubicBezTo>
                  <a:cubicBezTo>
                    <a:pt x="5675" y="121"/>
                    <a:pt x="5675" y="121"/>
                    <a:pt x="5675" y="121"/>
                  </a:cubicBezTo>
                  <a:cubicBezTo>
                    <a:pt x="5650" y="49"/>
                    <a:pt x="5584" y="0"/>
                    <a:pt x="5506" y="0"/>
                  </a:cubicBezTo>
                  <a:cubicBezTo>
                    <a:pt x="5450" y="0"/>
                    <a:pt x="5398" y="25"/>
                    <a:pt x="5365" y="69"/>
                  </a:cubicBezTo>
                  <a:cubicBezTo>
                    <a:pt x="3796" y="127"/>
                    <a:pt x="3796" y="127"/>
                    <a:pt x="3796" y="127"/>
                  </a:cubicBezTo>
                  <a:cubicBezTo>
                    <a:pt x="3764" y="99"/>
                    <a:pt x="3722" y="83"/>
                    <a:pt x="3679" y="83"/>
                  </a:cubicBezTo>
                  <a:cubicBezTo>
                    <a:pt x="3611" y="83"/>
                    <a:pt x="3551" y="120"/>
                    <a:pt x="3520" y="179"/>
                  </a:cubicBezTo>
                  <a:cubicBezTo>
                    <a:pt x="1449" y="1134"/>
                    <a:pt x="1449" y="1134"/>
                    <a:pt x="1449" y="1134"/>
                  </a:cubicBezTo>
                  <a:cubicBezTo>
                    <a:pt x="1433" y="1129"/>
                    <a:pt x="1417" y="1127"/>
                    <a:pt x="1400" y="1127"/>
                  </a:cubicBezTo>
                  <a:cubicBezTo>
                    <a:pt x="1311" y="1127"/>
                    <a:pt x="1236" y="1193"/>
                    <a:pt x="1224" y="1280"/>
                  </a:cubicBezTo>
                  <a:cubicBezTo>
                    <a:pt x="637" y="1908"/>
                    <a:pt x="637" y="1908"/>
                    <a:pt x="637" y="1908"/>
                  </a:cubicBezTo>
                  <a:cubicBezTo>
                    <a:pt x="534" y="2006"/>
                    <a:pt x="534" y="2006"/>
                    <a:pt x="534" y="2006"/>
                  </a:cubicBezTo>
                  <a:cubicBezTo>
                    <a:pt x="531" y="2005"/>
                    <a:pt x="527" y="2005"/>
                    <a:pt x="523" y="2005"/>
                  </a:cubicBezTo>
                  <a:cubicBezTo>
                    <a:pt x="424" y="2005"/>
                    <a:pt x="344" y="2085"/>
                    <a:pt x="344" y="2184"/>
                  </a:cubicBezTo>
                  <a:cubicBezTo>
                    <a:pt x="344" y="2223"/>
                    <a:pt x="357" y="2261"/>
                    <a:pt x="380" y="2291"/>
                  </a:cubicBezTo>
                  <a:cubicBezTo>
                    <a:pt x="72" y="3393"/>
                    <a:pt x="72" y="3393"/>
                    <a:pt x="72" y="3393"/>
                  </a:cubicBezTo>
                  <a:cubicBezTo>
                    <a:pt x="27" y="3427"/>
                    <a:pt x="0" y="3480"/>
                    <a:pt x="0" y="3537"/>
                  </a:cubicBezTo>
                  <a:cubicBezTo>
                    <a:pt x="0" y="3614"/>
                    <a:pt x="50" y="3681"/>
                    <a:pt x="120" y="3706"/>
                  </a:cubicBezTo>
                  <a:cubicBezTo>
                    <a:pt x="581" y="4825"/>
                    <a:pt x="581" y="4825"/>
                    <a:pt x="581" y="4825"/>
                  </a:cubicBezTo>
                  <a:cubicBezTo>
                    <a:pt x="566" y="4851"/>
                    <a:pt x="558" y="4882"/>
                    <a:pt x="558" y="4913"/>
                  </a:cubicBezTo>
                  <a:cubicBezTo>
                    <a:pt x="558" y="5012"/>
                    <a:pt x="638" y="5092"/>
                    <a:pt x="737" y="5092"/>
                  </a:cubicBezTo>
                  <a:cubicBezTo>
                    <a:pt x="782" y="5091"/>
                    <a:pt x="825" y="5074"/>
                    <a:pt x="858" y="5044"/>
                  </a:cubicBezTo>
                  <a:cubicBezTo>
                    <a:pt x="1932" y="5289"/>
                    <a:pt x="1932" y="5289"/>
                    <a:pt x="1932" y="5289"/>
                  </a:cubicBezTo>
                  <a:cubicBezTo>
                    <a:pt x="1955" y="5361"/>
                    <a:pt x="2023" y="5412"/>
                    <a:pt x="2101" y="5412"/>
                  </a:cubicBezTo>
                  <a:cubicBezTo>
                    <a:pt x="2146" y="5412"/>
                    <a:pt x="2190" y="5394"/>
                    <a:pt x="2223" y="5364"/>
                  </a:cubicBezTo>
                  <a:cubicBezTo>
                    <a:pt x="2994" y="5578"/>
                    <a:pt x="2994" y="5578"/>
                    <a:pt x="2994" y="5578"/>
                  </a:cubicBezTo>
                  <a:cubicBezTo>
                    <a:pt x="3027" y="5629"/>
                    <a:pt x="3084" y="5661"/>
                    <a:pt x="3145" y="5661"/>
                  </a:cubicBezTo>
                  <a:cubicBezTo>
                    <a:pt x="3241" y="5661"/>
                    <a:pt x="3320" y="5585"/>
                    <a:pt x="3324" y="5489"/>
                  </a:cubicBezTo>
                  <a:cubicBezTo>
                    <a:pt x="3651" y="5203"/>
                    <a:pt x="3651" y="5203"/>
                    <a:pt x="3651" y="5203"/>
                  </a:cubicBezTo>
                  <a:cubicBezTo>
                    <a:pt x="3668" y="5208"/>
                    <a:pt x="3685" y="5210"/>
                    <a:pt x="3702" y="5210"/>
                  </a:cubicBezTo>
                  <a:cubicBezTo>
                    <a:pt x="3748" y="5210"/>
                    <a:pt x="3792" y="5193"/>
                    <a:pt x="3825" y="5161"/>
                  </a:cubicBezTo>
                  <a:cubicBezTo>
                    <a:pt x="4215" y="5294"/>
                    <a:pt x="4215" y="5294"/>
                    <a:pt x="4215" y="5294"/>
                  </a:cubicBezTo>
                  <a:cubicBezTo>
                    <a:pt x="4243" y="5357"/>
                    <a:pt x="4307" y="5400"/>
                    <a:pt x="4378" y="5400"/>
                  </a:cubicBezTo>
                  <a:cubicBezTo>
                    <a:pt x="4379" y="5400"/>
                    <a:pt x="4379" y="5400"/>
                    <a:pt x="4379" y="5400"/>
                  </a:cubicBezTo>
                  <a:cubicBezTo>
                    <a:pt x="4383" y="5400"/>
                    <a:pt x="4386" y="5400"/>
                    <a:pt x="4390" y="5400"/>
                  </a:cubicBezTo>
                  <a:cubicBezTo>
                    <a:pt x="5220" y="6259"/>
                    <a:pt x="5220" y="6259"/>
                    <a:pt x="5220" y="6259"/>
                  </a:cubicBezTo>
                  <a:cubicBezTo>
                    <a:pt x="5220" y="6261"/>
                    <a:pt x="5220" y="6263"/>
                    <a:pt x="5220" y="6265"/>
                  </a:cubicBezTo>
                  <a:cubicBezTo>
                    <a:pt x="5220" y="6364"/>
                    <a:pt x="5300" y="6444"/>
                    <a:pt x="5399" y="6444"/>
                  </a:cubicBezTo>
                  <a:cubicBezTo>
                    <a:pt x="5403" y="6444"/>
                    <a:pt x="5408" y="6444"/>
                    <a:pt x="5412" y="6444"/>
                  </a:cubicBezTo>
                  <a:cubicBezTo>
                    <a:pt x="5790" y="6773"/>
                    <a:pt x="5790" y="6773"/>
                    <a:pt x="5790" y="6773"/>
                  </a:cubicBezTo>
                  <a:cubicBezTo>
                    <a:pt x="5790" y="6777"/>
                    <a:pt x="5790" y="6782"/>
                    <a:pt x="5790" y="6787"/>
                  </a:cubicBezTo>
                  <a:cubicBezTo>
                    <a:pt x="5790" y="6787"/>
                    <a:pt x="5790" y="6787"/>
                    <a:pt x="5790" y="6787"/>
                  </a:cubicBezTo>
                  <a:cubicBezTo>
                    <a:pt x="5790" y="6886"/>
                    <a:pt x="5870" y="6966"/>
                    <a:pt x="5968" y="6966"/>
                  </a:cubicBezTo>
                  <a:cubicBezTo>
                    <a:pt x="6051" y="6966"/>
                    <a:pt x="6121" y="6910"/>
                    <a:pt x="6141" y="6833"/>
                  </a:cubicBezTo>
                  <a:cubicBezTo>
                    <a:pt x="6463" y="6763"/>
                    <a:pt x="6463" y="6763"/>
                    <a:pt x="6463" y="6763"/>
                  </a:cubicBezTo>
                  <a:cubicBezTo>
                    <a:pt x="6496" y="6794"/>
                    <a:pt x="6540" y="6812"/>
                    <a:pt x="6585" y="6812"/>
                  </a:cubicBezTo>
                  <a:cubicBezTo>
                    <a:pt x="6684" y="6812"/>
                    <a:pt x="6764" y="6732"/>
                    <a:pt x="6764" y="6633"/>
                  </a:cubicBezTo>
                  <a:cubicBezTo>
                    <a:pt x="6764" y="6535"/>
                    <a:pt x="6684" y="6454"/>
                    <a:pt x="6585" y="6454"/>
                  </a:cubicBezTo>
                  <a:cubicBezTo>
                    <a:pt x="6578" y="6454"/>
                    <a:pt x="6570" y="6455"/>
                    <a:pt x="6562" y="6456"/>
                  </a:cubicBezTo>
                  <a:cubicBezTo>
                    <a:pt x="6356" y="6020"/>
                    <a:pt x="6356" y="6020"/>
                    <a:pt x="6356" y="6020"/>
                  </a:cubicBezTo>
                  <a:cubicBezTo>
                    <a:pt x="6367" y="5997"/>
                    <a:pt x="6372" y="5971"/>
                    <a:pt x="6372" y="5945"/>
                  </a:cubicBezTo>
                  <a:cubicBezTo>
                    <a:pt x="6372" y="5939"/>
                    <a:pt x="6372" y="5933"/>
                    <a:pt x="6372" y="5927"/>
                  </a:cubicBezTo>
                  <a:cubicBezTo>
                    <a:pt x="6494" y="5743"/>
                    <a:pt x="6494" y="5743"/>
                    <a:pt x="6494" y="5743"/>
                  </a:cubicBezTo>
                  <a:cubicBezTo>
                    <a:pt x="6501" y="5744"/>
                    <a:pt x="6507" y="5745"/>
                    <a:pt x="6514" y="5745"/>
                  </a:cubicBezTo>
                  <a:cubicBezTo>
                    <a:pt x="6564" y="5745"/>
                    <a:pt x="6611" y="5724"/>
                    <a:pt x="6645" y="5688"/>
                  </a:cubicBezTo>
                  <a:cubicBezTo>
                    <a:pt x="7074" y="5720"/>
                    <a:pt x="7074" y="5720"/>
                    <a:pt x="7074" y="5720"/>
                  </a:cubicBezTo>
                  <a:cubicBezTo>
                    <a:pt x="7107" y="5772"/>
                    <a:pt x="7164" y="5804"/>
                    <a:pt x="7226" y="5804"/>
                  </a:cubicBezTo>
                  <a:cubicBezTo>
                    <a:pt x="7324" y="5804"/>
                    <a:pt x="7404" y="5724"/>
                    <a:pt x="7405" y="5626"/>
                  </a:cubicBezTo>
                  <a:cubicBezTo>
                    <a:pt x="7656" y="5227"/>
                    <a:pt x="7656" y="5227"/>
                    <a:pt x="7656" y="5227"/>
                  </a:cubicBezTo>
                  <a:cubicBezTo>
                    <a:pt x="7681" y="5220"/>
                    <a:pt x="7704" y="5207"/>
                    <a:pt x="7724" y="5189"/>
                  </a:cubicBezTo>
                  <a:cubicBezTo>
                    <a:pt x="7930" y="5189"/>
                    <a:pt x="7930" y="5189"/>
                    <a:pt x="7930" y="5189"/>
                  </a:cubicBezTo>
                  <a:cubicBezTo>
                    <a:pt x="7963" y="5239"/>
                    <a:pt x="8019" y="5270"/>
                    <a:pt x="8080" y="5270"/>
                  </a:cubicBezTo>
                  <a:cubicBezTo>
                    <a:pt x="8178" y="5270"/>
                    <a:pt x="8258" y="5190"/>
                    <a:pt x="8258" y="5091"/>
                  </a:cubicBezTo>
                  <a:cubicBezTo>
                    <a:pt x="8258" y="5054"/>
                    <a:pt x="8247" y="5019"/>
                    <a:pt x="8226" y="4989"/>
                  </a:cubicBezTo>
                  <a:cubicBezTo>
                    <a:pt x="8656" y="4339"/>
                    <a:pt x="8656" y="4339"/>
                    <a:pt x="8656" y="4339"/>
                  </a:cubicBezTo>
                  <a:cubicBezTo>
                    <a:pt x="8735" y="4320"/>
                    <a:pt x="8792" y="4249"/>
                    <a:pt x="8792" y="4166"/>
                  </a:cubicBezTo>
                  <a:cubicBezTo>
                    <a:pt x="8792" y="4094"/>
                    <a:pt x="8750" y="4031"/>
                    <a:pt x="8688" y="4003"/>
                  </a:cubicBezTo>
                  <a:close/>
                  <a:moveTo>
                    <a:pt x="7886" y="4997"/>
                  </a:moveTo>
                  <a:cubicBezTo>
                    <a:pt x="7775" y="4997"/>
                    <a:pt x="7775" y="4997"/>
                    <a:pt x="7775" y="4997"/>
                  </a:cubicBezTo>
                  <a:cubicBezTo>
                    <a:pt x="7773" y="4992"/>
                    <a:pt x="7771" y="4987"/>
                    <a:pt x="7769" y="4983"/>
                  </a:cubicBezTo>
                  <a:cubicBezTo>
                    <a:pt x="7805" y="4891"/>
                    <a:pt x="7805" y="4891"/>
                    <a:pt x="7805" y="4891"/>
                  </a:cubicBezTo>
                  <a:lnTo>
                    <a:pt x="7886" y="4997"/>
                  </a:lnTo>
                  <a:close/>
                  <a:moveTo>
                    <a:pt x="3525" y="5057"/>
                  </a:moveTo>
                  <a:cubicBezTo>
                    <a:pt x="3224" y="5321"/>
                    <a:pt x="3224" y="5321"/>
                    <a:pt x="3224" y="5321"/>
                  </a:cubicBezTo>
                  <a:cubicBezTo>
                    <a:pt x="3218" y="5319"/>
                    <a:pt x="3213" y="5317"/>
                    <a:pt x="3208" y="5315"/>
                  </a:cubicBezTo>
                  <a:cubicBezTo>
                    <a:pt x="2863" y="4330"/>
                    <a:pt x="2863" y="4330"/>
                    <a:pt x="2863" y="4330"/>
                  </a:cubicBezTo>
                  <a:cubicBezTo>
                    <a:pt x="3524" y="5049"/>
                    <a:pt x="3524" y="5049"/>
                    <a:pt x="3524" y="5049"/>
                  </a:cubicBezTo>
                  <a:cubicBezTo>
                    <a:pt x="3524" y="5052"/>
                    <a:pt x="3525" y="5055"/>
                    <a:pt x="3525" y="5057"/>
                  </a:cubicBezTo>
                  <a:close/>
                  <a:moveTo>
                    <a:pt x="2660" y="5286"/>
                  </a:moveTo>
                  <a:cubicBezTo>
                    <a:pt x="2271" y="5178"/>
                    <a:pt x="2271" y="5178"/>
                    <a:pt x="2271" y="5178"/>
                  </a:cubicBezTo>
                  <a:cubicBezTo>
                    <a:pt x="2254" y="5126"/>
                    <a:pt x="2213" y="5083"/>
                    <a:pt x="2161" y="5065"/>
                  </a:cubicBezTo>
                  <a:cubicBezTo>
                    <a:pt x="2135" y="4889"/>
                    <a:pt x="2135" y="4889"/>
                    <a:pt x="2135" y="4889"/>
                  </a:cubicBezTo>
                  <a:lnTo>
                    <a:pt x="2660" y="5286"/>
                  </a:lnTo>
                  <a:close/>
                  <a:moveTo>
                    <a:pt x="3063" y="1445"/>
                  </a:moveTo>
                  <a:cubicBezTo>
                    <a:pt x="3662" y="518"/>
                    <a:pt x="3662" y="518"/>
                    <a:pt x="3662" y="518"/>
                  </a:cubicBezTo>
                  <a:cubicBezTo>
                    <a:pt x="3947" y="1348"/>
                    <a:pt x="3947" y="1348"/>
                    <a:pt x="3947" y="1348"/>
                  </a:cubicBezTo>
                  <a:lnTo>
                    <a:pt x="3063" y="1445"/>
                  </a:lnTo>
                  <a:close/>
                  <a:moveTo>
                    <a:pt x="3982" y="312"/>
                  </a:moveTo>
                  <a:cubicBezTo>
                    <a:pt x="5346" y="261"/>
                    <a:pt x="5346" y="261"/>
                    <a:pt x="5346" y="261"/>
                  </a:cubicBezTo>
                  <a:cubicBezTo>
                    <a:pt x="5368" y="303"/>
                    <a:pt x="5406" y="335"/>
                    <a:pt x="5451" y="349"/>
                  </a:cubicBezTo>
                  <a:cubicBezTo>
                    <a:pt x="5624" y="1110"/>
                    <a:pt x="5624" y="1110"/>
                    <a:pt x="5624" y="1110"/>
                  </a:cubicBezTo>
                  <a:lnTo>
                    <a:pt x="3982" y="312"/>
                  </a:lnTo>
                  <a:close/>
                  <a:moveTo>
                    <a:pt x="8436" y="4325"/>
                  </a:moveTo>
                  <a:cubicBezTo>
                    <a:pt x="8053" y="4902"/>
                    <a:pt x="8053" y="4902"/>
                    <a:pt x="8053" y="4902"/>
                  </a:cubicBezTo>
                  <a:cubicBezTo>
                    <a:pt x="7887" y="4682"/>
                    <a:pt x="7887" y="4682"/>
                    <a:pt x="7887" y="4682"/>
                  </a:cubicBezTo>
                  <a:cubicBezTo>
                    <a:pt x="8001" y="4394"/>
                    <a:pt x="8001" y="4394"/>
                    <a:pt x="8001" y="4394"/>
                  </a:cubicBezTo>
                  <a:lnTo>
                    <a:pt x="8436" y="4325"/>
                  </a:lnTo>
                  <a:close/>
                  <a:moveTo>
                    <a:pt x="7495" y="4914"/>
                  </a:moveTo>
                  <a:cubicBezTo>
                    <a:pt x="6780" y="4589"/>
                    <a:pt x="6780" y="4589"/>
                    <a:pt x="6780" y="4589"/>
                  </a:cubicBezTo>
                  <a:cubicBezTo>
                    <a:pt x="7490" y="4475"/>
                    <a:pt x="7490" y="4475"/>
                    <a:pt x="7490" y="4475"/>
                  </a:cubicBezTo>
                  <a:cubicBezTo>
                    <a:pt x="7670" y="4712"/>
                    <a:pt x="7670" y="4712"/>
                    <a:pt x="7670" y="4712"/>
                  </a:cubicBezTo>
                  <a:cubicBezTo>
                    <a:pt x="7604" y="4876"/>
                    <a:pt x="7604" y="4876"/>
                    <a:pt x="7604" y="4876"/>
                  </a:cubicBezTo>
                  <a:cubicBezTo>
                    <a:pt x="7565" y="4876"/>
                    <a:pt x="7526" y="4890"/>
                    <a:pt x="7495" y="4914"/>
                  </a:cubicBezTo>
                  <a:close/>
                  <a:moveTo>
                    <a:pt x="6155" y="6567"/>
                  </a:moveTo>
                  <a:cubicBezTo>
                    <a:pt x="6268" y="6609"/>
                    <a:pt x="6268" y="6609"/>
                    <a:pt x="6268" y="6609"/>
                  </a:cubicBezTo>
                  <a:cubicBezTo>
                    <a:pt x="6093" y="6647"/>
                    <a:pt x="6093" y="6647"/>
                    <a:pt x="6093" y="6647"/>
                  </a:cubicBezTo>
                  <a:cubicBezTo>
                    <a:pt x="6099" y="6600"/>
                    <a:pt x="6099" y="6600"/>
                    <a:pt x="6099" y="6600"/>
                  </a:cubicBezTo>
                  <a:cubicBezTo>
                    <a:pt x="6120" y="6593"/>
                    <a:pt x="6138" y="6581"/>
                    <a:pt x="6155" y="6567"/>
                  </a:cubicBezTo>
                  <a:close/>
                  <a:moveTo>
                    <a:pt x="5121" y="5314"/>
                  </a:moveTo>
                  <a:cubicBezTo>
                    <a:pt x="5141" y="5354"/>
                    <a:pt x="5176" y="5385"/>
                    <a:pt x="5218" y="5401"/>
                  </a:cubicBezTo>
                  <a:cubicBezTo>
                    <a:pt x="5258" y="6022"/>
                    <a:pt x="5258" y="6022"/>
                    <a:pt x="5258" y="6022"/>
                  </a:cubicBezTo>
                  <a:cubicBezTo>
                    <a:pt x="4592" y="5334"/>
                    <a:pt x="4592" y="5334"/>
                    <a:pt x="4592" y="5334"/>
                  </a:cubicBezTo>
                  <a:lnTo>
                    <a:pt x="5121" y="5314"/>
                  </a:lnTo>
                  <a:close/>
                  <a:moveTo>
                    <a:pt x="4295" y="4255"/>
                  </a:moveTo>
                  <a:cubicBezTo>
                    <a:pt x="3734" y="4855"/>
                    <a:pt x="3734" y="4855"/>
                    <a:pt x="3734" y="4855"/>
                  </a:cubicBezTo>
                  <a:cubicBezTo>
                    <a:pt x="3724" y="4853"/>
                    <a:pt x="3713" y="4852"/>
                    <a:pt x="3702" y="4852"/>
                  </a:cubicBezTo>
                  <a:cubicBezTo>
                    <a:pt x="3674" y="4852"/>
                    <a:pt x="3647" y="4859"/>
                    <a:pt x="3622" y="4871"/>
                  </a:cubicBezTo>
                  <a:cubicBezTo>
                    <a:pt x="2871" y="4055"/>
                    <a:pt x="2871" y="4055"/>
                    <a:pt x="2871" y="4055"/>
                  </a:cubicBezTo>
                  <a:lnTo>
                    <a:pt x="4295" y="4255"/>
                  </a:lnTo>
                  <a:close/>
                  <a:moveTo>
                    <a:pt x="1021" y="4101"/>
                  </a:moveTo>
                  <a:cubicBezTo>
                    <a:pt x="728" y="4679"/>
                    <a:pt x="728" y="4679"/>
                    <a:pt x="728" y="4679"/>
                  </a:cubicBezTo>
                  <a:cubicBezTo>
                    <a:pt x="326" y="3702"/>
                    <a:pt x="326" y="3702"/>
                    <a:pt x="326" y="3702"/>
                  </a:cubicBezTo>
                  <a:cubicBezTo>
                    <a:pt x="998" y="4034"/>
                    <a:pt x="998" y="4034"/>
                    <a:pt x="998" y="4034"/>
                  </a:cubicBezTo>
                  <a:cubicBezTo>
                    <a:pt x="1001" y="4058"/>
                    <a:pt x="1009" y="4081"/>
                    <a:pt x="1021" y="4101"/>
                  </a:cubicBezTo>
                  <a:close/>
                  <a:moveTo>
                    <a:pt x="642" y="2318"/>
                  </a:moveTo>
                  <a:cubicBezTo>
                    <a:pt x="1485" y="2735"/>
                    <a:pt x="1485" y="2735"/>
                    <a:pt x="1485" y="2735"/>
                  </a:cubicBezTo>
                  <a:cubicBezTo>
                    <a:pt x="278" y="3372"/>
                    <a:pt x="278" y="3372"/>
                    <a:pt x="278" y="3372"/>
                  </a:cubicBezTo>
                  <a:cubicBezTo>
                    <a:pt x="560" y="2359"/>
                    <a:pt x="560" y="2359"/>
                    <a:pt x="560" y="2359"/>
                  </a:cubicBezTo>
                  <a:cubicBezTo>
                    <a:pt x="590" y="2352"/>
                    <a:pt x="618" y="2338"/>
                    <a:pt x="642" y="2318"/>
                  </a:cubicBezTo>
                  <a:close/>
                  <a:moveTo>
                    <a:pt x="8084" y="4187"/>
                  </a:moveTo>
                  <a:cubicBezTo>
                    <a:pt x="8126" y="4079"/>
                    <a:pt x="8126" y="4079"/>
                    <a:pt x="8126" y="4079"/>
                  </a:cubicBezTo>
                  <a:cubicBezTo>
                    <a:pt x="8278" y="4155"/>
                    <a:pt x="8278" y="4155"/>
                    <a:pt x="8278" y="4155"/>
                  </a:cubicBezTo>
                  <a:lnTo>
                    <a:pt x="8084" y="4187"/>
                  </a:lnTo>
                  <a:close/>
                  <a:moveTo>
                    <a:pt x="7954" y="3993"/>
                  </a:moveTo>
                  <a:cubicBezTo>
                    <a:pt x="7863" y="4222"/>
                    <a:pt x="7863" y="4222"/>
                    <a:pt x="7863" y="4222"/>
                  </a:cubicBezTo>
                  <a:cubicBezTo>
                    <a:pt x="7574" y="4268"/>
                    <a:pt x="7574" y="4268"/>
                    <a:pt x="7574" y="4268"/>
                  </a:cubicBezTo>
                  <a:cubicBezTo>
                    <a:pt x="7008" y="3521"/>
                    <a:pt x="7008" y="3521"/>
                    <a:pt x="7008" y="3521"/>
                  </a:cubicBezTo>
                  <a:lnTo>
                    <a:pt x="7954" y="3993"/>
                  </a:lnTo>
                  <a:close/>
                  <a:moveTo>
                    <a:pt x="6078" y="1390"/>
                  </a:moveTo>
                  <a:cubicBezTo>
                    <a:pt x="7272" y="1382"/>
                    <a:pt x="7272" y="1382"/>
                    <a:pt x="7272" y="1382"/>
                  </a:cubicBezTo>
                  <a:cubicBezTo>
                    <a:pt x="7276" y="1392"/>
                    <a:pt x="7281" y="1401"/>
                    <a:pt x="7286" y="1411"/>
                  </a:cubicBezTo>
                  <a:cubicBezTo>
                    <a:pt x="7048" y="2035"/>
                    <a:pt x="7048" y="2035"/>
                    <a:pt x="7048" y="2035"/>
                  </a:cubicBezTo>
                  <a:lnTo>
                    <a:pt x="6078" y="1390"/>
                  </a:lnTo>
                  <a:close/>
                  <a:moveTo>
                    <a:pt x="8269" y="3196"/>
                  </a:moveTo>
                  <a:cubicBezTo>
                    <a:pt x="8024" y="3815"/>
                    <a:pt x="8024" y="3815"/>
                    <a:pt x="8024" y="3815"/>
                  </a:cubicBezTo>
                  <a:cubicBezTo>
                    <a:pt x="6956" y="3280"/>
                    <a:pt x="6956" y="3280"/>
                    <a:pt x="6956" y="3280"/>
                  </a:cubicBezTo>
                  <a:lnTo>
                    <a:pt x="8269" y="3196"/>
                  </a:lnTo>
                  <a:close/>
                  <a:moveTo>
                    <a:pt x="6848" y="3095"/>
                  </a:moveTo>
                  <a:cubicBezTo>
                    <a:pt x="7142" y="2328"/>
                    <a:pt x="7142" y="2328"/>
                    <a:pt x="7142" y="2328"/>
                  </a:cubicBezTo>
                  <a:cubicBezTo>
                    <a:pt x="8168" y="3011"/>
                    <a:pt x="8168" y="3011"/>
                    <a:pt x="8168" y="3011"/>
                  </a:cubicBezTo>
                  <a:lnTo>
                    <a:pt x="6848" y="3095"/>
                  </a:lnTo>
                  <a:close/>
                  <a:moveTo>
                    <a:pt x="5969" y="1548"/>
                  </a:moveTo>
                  <a:cubicBezTo>
                    <a:pt x="6978" y="2219"/>
                    <a:pt x="6978" y="2219"/>
                    <a:pt x="6978" y="2219"/>
                  </a:cubicBezTo>
                  <a:cubicBezTo>
                    <a:pt x="6654" y="3066"/>
                    <a:pt x="6654" y="3066"/>
                    <a:pt x="6654" y="3066"/>
                  </a:cubicBezTo>
                  <a:lnTo>
                    <a:pt x="5969" y="1548"/>
                  </a:lnTo>
                  <a:close/>
                  <a:moveTo>
                    <a:pt x="6514" y="4437"/>
                  </a:moveTo>
                  <a:cubicBezTo>
                    <a:pt x="6513" y="4436"/>
                    <a:pt x="6512" y="4436"/>
                    <a:pt x="6511" y="4435"/>
                  </a:cubicBezTo>
                  <a:cubicBezTo>
                    <a:pt x="6668" y="3430"/>
                    <a:pt x="6668" y="3430"/>
                    <a:pt x="6668" y="3430"/>
                  </a:cubicBezTo>
                  <a:cubicBezTo>
                    <a:pt x="6679" y="3431"/>
                    <a:pt x="6689" y="3431"/>
                    <a:pt x="6699" y="3429"/>
                  </a:cubicBezTo>
                  <a:cubicBezTo>
                    <a:pt x="7359" y="4302"/>
                    <a:pt x="7359" y="4302"/>
                    <a:pt x="7359" y="4302"/>
                  </a:cubicBezTo>
                  <a:lnTo>
                    <a:pt x="6514" y="4437"/>
                  </a:lnTo>
                  <a:close/>
                  <a:moveTo>
                    <a:pt x="8483" y="4043"/>
                  </a:moveTo>
                  <a:cubicBezTo>
                    <a:pt x="8196" y="3900"/>
                    <a:pt x="8196" y="3900"/>
                    <a:pt x="8196" y="3900"/>
                  </a:cubicBezTo>
                  <a:cubicBezTo>
                    <a:pt x="8400" y="3386"/>
                    <a:pt x="8400" y="3386"/>
                    <a:pt x="8400" y="3386"/>
                  </a:cubicBezTo>
                  <a:cubicBezTo>
                    <a:pt x="8498" y="4029"/>
                    <a:pt x="8498" y="4029"/>
                    <a:pt x="8498" y="4029"/>
                  </a:cubicBezTo>
                  <a:cubicBezTo>
                    <a:pt x="8492" y="4034"/>
                    <a:pt x="8488" y="4039"/>
                    <a:pt x="8483" y="4043"/>
                  </a:cubicBezTo>
                  <a:close/>
                  <a:moveTo>
                    <a:pt x="5946" y="1200"/>
                  </a:moveTo>
                  <a:cubicBezTo>
                    <a:pt x="5917" y="1161"/>
                    <a:pt x="5872" y="1135"/>
                    <a:pt x="5824" y="1129"/>
                  </a:cubicBezTo>
                  <a:cubicBezTo>
                    <a:pt x="5642" y="325"/>
                    <a:pt x="5642" y="325"/>
                    <a:pt x="5642" y="325"/>
                  </a:cubicBezTo>
                  <a:cubicBezTo>
                    <a:pt x="7071" y="1191"/>
                    <a:pt x="7071" y="1191"/>
                    <a:pt x="7071" y="1191"/>
                  </a:cubicBezTo>
                  <a:lnTo>
                    <a:pt x="5946" y="1200"/>
                  </a:lnTo>
                  <a:close/>
                  <a:moveTo>
                    <a:pt x="6344" y="5622"/>
                  </a:moveTo>
                  <a:cubicBezTo>
                    <a:pt x="6244" y="5773"/>
                    <a:pt x="6244" y="5773"/>
                    <a:pt x="6244" y="5773"/>
                  </a:cubicBezTo>
                  <a:cubicBezTo>
                    <a:pt x="6228" y="5768"/>
                    <a:pt x="6210" y="5766"/>
                    <a:pt x="6194" y="5766"/>
                  </a:cubicBezTo>
                  <a:cubicBezTo>
                    <a:pt x="6170" y="5766"/>
                    <a:pt x="6146" y="5771"/>
                    <a:pt x="6124" y="5780"/>
                  </a:cubicBezTo>
                  <a:cubicBezTo>
                    <a:pt x="5457" y="5260"/>
                    <a:pt x="5457" y="5260"/>
                    <a:pt x="5457" y="5260"/>
                  </a:cubicBezTo>
                  <a:cubicBezTo>
                    <a:pt x="5458" y="5257"/>
                    <a:pt x="5458" y="5253"/>
                    <a:pt x="5458" y="5250"/>
                  </a:cubicBezTo>
                  <a:cubicBezTo>
                    <a:pt x="6312" y="4732"/>
                    <a:pt x="6312" y="4732"/>
                    <a:pt x="6312" y="4732"/>
                  </a:cubicBezTo>
                  <a:cubicBezTo>
                    <a:pt x="6317" y="4735"/>
                    <a:pt x="6322" y="4737"/>
                    <a:pt x="6327" y="4740"/>
                  </a:cubicBezTo>
                  <a:cubicBezTo>
                    <a:pt x="6391" y="5436"/>
                    <a:pt x="6391" y="5436"/>
                    <a:pt x="6391" y="5436"/>
                  </a:cubicBezTo>
                  <a:cubicBezTo>
                    <a:pt x="6356" y="5469"/>
                    <a:pt x="6335" y="5516"/>
                    <a:pt x="6335" y="5565"/>
                  </a:cubicBezTo>
                  <a:cubicBezTo>
                    <a:pt x="6335" y="5584"/>
                    <a:pt x="6338" y="5604"/>
                    <a:pt x="6344" y="5622"/>
                  </a:cubicBezTo>
                  <a:close/>
                  <a:moveTo>
                    <a:pt x="6050" y="6115"/>
                  </a:moveTo>
                  <a:cubicBezTo>
                    <a:pt x="5996" y="6257"/>
                    <a:pt x="5996" y="6257"/>
                    <a:pt x="5996" y="6257"/>
                  </a:cubicBezTo>
                  <a:cubicBezTo>
                    <a:pt x="5965" y="6265"/>
                    <a:pt x="5936" y="6281"/>
                    <a:pt x="5914" y="6304"/>
                  </a:cubicBezTo>
                  <a:cubicBezTo>
                    <a:pt x="5679" y="6261"/>
                    <a:pt x="5679" y="6261"/>
                    <a:pt x="5679" y="6261"/>
                  </a:cubicBezTo>
                  <a:lnTo>
                    <a:pt x="6050" y="6115"/>
                  </a:lnTo>
                  <a:close/>
                  <a:moveTo>
                    <a:pt x="2461" y="3885"/>
                  </a:moveTo>
                  <a:cubicBezTo>
                    <a:pt x="2458" y="3899"/>
                    <a:pt x="2456" y="3913"/>
                    <a:pt x="2456" y="3928"/>
                  </a:cubicBezTo>
                  <a:cubicBezTo>
                    <a:pt x="2456" y="4007"/>
                    <a:pt x="2506" y="4074"/>
                    <a:pt x="2579" y="4098"/>
                  </a:cubicBezTo>
                  <a:cubicBezTo>
                    <a:pt x="3001" y="5305"/>
                    <a:pt x="3001" y="5305"/>
                    <a:pt x="3001" y="5305"/>
                  </a:cubicBezTo>
                  <a:cubicBezTo>
                    <a:pt x="2095" y="4618"/>
                    <a:pt x="2095" y="4618"/>
                    <a:pt x="2095" y="4618"/>
                  </a:cubicBezTo>
                  <a:cubicBezTo>
                    <a:pt x="1872" y="3123"/>
                    <a:pt x="1872" y="3123"/>
                    <a:pt x="1872" y="3123"/>
                  </a:cubicBezTo>
                  <a:lnTo>
                    <a:pt x="2461" y="3885"/>
                  </a:lnTo>
                  <a:close/>
                  <a:moveTo>
                    <a:pt x="1918" y="2700"/>
                  </a:moveTo>
                  <a:cubicBezTo>
                    <a:pt x="2822" y="1769"/>
                    <a:pt x="2822" y="1769"/>
                    <a:pt x="2822" y="1769"/>
                  </a:cubicBezTo>
                  <a:cubicBezTo>
                    <a:pt x="3241" y="2589"/>
                    <a:pt x="3241" y="2589"/>
                    <a:pt x="3241" y="2589"/>
                  </a:cubicBezTo>
                  <a:cubicBezTo>
                    <a:pt x="3224" y="2617"/>
                    <a:pt x="3215" y="2649"/>
                    <a:pt x="3215" y="2682"/>
                  </a:cubicBezTo>
                  <a:cubicBezTo>
                    <a:pt x="3215" y="2710"/>
                    <a:pt x="3222" y="2738"/>
                    <a:pt x="3235" y="2763"/>
                  </a:cubicBezTo>
                  <a:cubicBezTo>
                    <a:pt x="2616" y="3751"/>
                    <a:pt x="2616" y="3751"/>
                    <a:pt x="2616" y="3751"/>
                  </a:cubicBezTo>
                  <a:cubicBezTo>
                    <a:pt x="2611" y="3751"/>
                    <a:pt x="2606" y="3752"/>
                    <a:pt x="2601" y="3753"/>
                  </a:cubicBezTo>
                  <a:cubicBezTo>
                    <a:pt x="1914" y="2864"/>
                    <a:pt x="1914" y="2864"/>
                    <a:pt x="1914" y="2864"/>
                  </a:cubicBezTo>
                  <a:cubicBezTo>
                    <a:pt x="1928" y="2838"/>
                    <a:pt x="1936" y="2808"/>
                    <a:pt x="1936" y="2778"/>
                  </a:cubicBezTo>
                  <a:cubicBezTo>
                    <a:pt x="1936" y="2751"/>
                    <a:pt x="1930" y="2724"/>
                    <a:pt x="1918" y="2700"/>
                  </a:cubicBezTo>
                  <a:close/>
                  <a:moveTo>
                    <a:pt x="3203" y="1623"/>
                  </a:moveTo>
                  <a:cubicBezTo>
                    <a:pt x="4011" y="1534"/>
                    <a:pt x="4011" y="1534"/>
                    <a:pt x="4011" y="1534"/>
                  </a:cubicBezTo>
                  <a:cubicBezTo>
                    <a:pt x="4186" y="2041"/>
                    <a:pt x="4186" y="2041"/>
                    <a:pt x="4186" y="2041"/>
                  </a:cubicBezTo>
                  <a:lnTo>
                    <a:pt x="3203" y="1623"/>
                  </a:lnTo>
                  <a:close/>
                  <a:moveTo>
                    <a:pt x="5236" y="3205"/>
                  </a:moveTo>
                  <a:cubicBezTo>
                    <a:pt x="5772" y="1579"/>
                    <a:pt x="5772" y="1579"/>
                    <a:pt x="5772" y="1579"/>
                  </a:cubicBezTo>
                  <a:cubicBezTo>
                    <a:pt x="6486" y="3160"/>
                    <a:pt x="6486" y="3160"/>
                    <a:pt x="6486" y="3160"/>
                  </a:cubicBezTo>
                  <a:cubicBezTo>
                    <a:pt x="5266" y="3241"/>
                    <a:pt x="5266" y="3241"/>
                    <a:pt x="5266" y="3241"/>
                  </a:cubicBezTo>
                  <a:cubicBezTo>
                    <a:pt x="5258" y="3228"/>
                    <a:pt x="5248" y="3215"/>
                    <a:pt x="5236" y="3205"/>
                  </a:cubicBezTo>
                  <a:close/>
                  <a:moveTo>
                    <a:pt x="6241" y="4515"/>
                  </a:moveTo>
                  <a:cubicBezTo>
                    <a:pt x="6235" y="4528"/>
                    <a:pt x="6232" y="4543"/>
                    <a:pt x="6230" y="4557"/>
                  </a:cubicBezTo>
                  <a:cubicBezTo>
                    <a:pt x="5370" y="5079"/>
                    <a:pt x="5370" y="5079"/>
                    <a:pt x="5370" y="5079"/>
                  </a:cubicBezTo>
                  <a:cubicBezTo>
                    <a:pt x="5365" y="5076"/>
                    <a:pt x="5360" y="5073"/>
                    <a:pt x="5355" y="5071"/>
                  </a:cubicBezTo>
                  <a:cubicBezTo>
                    <a:pt x="5187" y="3545"/>
                    <a:pt x="5187" y="3545"/>
                    <a:pt x="5187" y="3545"/>
                  </a:cubicBezTo>
                  <a:lnTo>
                    <a:pt x="6241" y="4515"/>
                  </a:lnTo>
                  <a:close/>
                  <a:moveTo>
                    <a:pt x="3480" y="2526"/>
                  </a:moveTo>
                  <a:cubicBezTo>
                    <a:pt x="3459" y="2514"/>
                    <a:pt x="3436" y="2507"/>
                    <a:pt x="3413" y="2505"/>
                  </a:cubicBezTo>
                  <a:cubicBezTo>
                    <a:pt x="3032" y="1758"/>
                    <a:pt x="3032" y="1758"/>
                    <a:pt x="3032" y="1758"/>
                  </a:cubicBezTo>
                  <a:cubicBezTo>
                    <a:pt x="4066" y="2199"/>
                    <a:pt x="4066" y="2199"/>
                    <a:pt x="4066" y="2199"/>
                  </a:cubicBezTo>
                  <a:lnTo>
                    <a:pt x="3480" y="2526"/>
                  </a:lnTo>
                  <a:close/>
                  <a:moveTo>
                    <a:pt x="3400" y="2861"/>
                  </a:moveTo>
                  <a:cubicBezTo>
                    <a:pt x="3402" y="2861"/>
                    <a:pt x="3404" y="2861"/>
                    <a:pt x="3405" y="2861"/>
                  </a:cubicBezTo>
                  <a:cubicBezTo>
                    <a:pt x="4319" y="4064"/>
                    <a:pt x="4319" y="4064"/>
                    <a:pt x="4319" y="4064"/>
                  </a:cubicBezTo>
                  <a:cubicBezTo>
                    <a:pt x="2796" y="3851"/>
                    <a:pt x="2796" y="3851"/>
                    <a:pt x="2796" y="3851"/>
                  </a:cubicBezTo>
                  <a:cubicBezTo>
                    <a:pt x="2794" y="3846"/>
                    <a:pt x="2791" y="3841"/>
                    <a:pt x="2788" y="3837"/>
                  </a:cubicBezTo>
                  <a:lnTo>
                    <a:pt x="3400" y="2861"/>
                  </a:lnTo>
                  <a:close/>
                  <a:moveTo>
                    <a:pt x="4486" y="2183"/>
                  </a:moveTo>
                  <a:cubicBezTo>
                    <a:pt x="4486" y="2182"/>
                    <a:pt x="4486" y="2181"/>
                    <a:pt x="4486" y="2179"/>
                  </a:cubicBezTo>
                  <a:cubicBezTo>
                    <a:pt x="5592" y="1512"/>
                    <a:pt x="5592" y="1512"/>
                    <a:pt x="5592" y="1512"/>
                  </a:cubicBezTo>
                  <a:cubicBezTo>
                    <a:pt x="5053" y="3149"/>
                    <a:pt x="5053" y="3149"/>
                    <a:pt x="5053" y="3149"/>
                  </a:cubicBezTo>
                  <a:cubicBezTo>
                    <a:pt x="4460" y="2278"/>
                    <a:pt x="4460" y="2278"/>
                    <a:pt x="4460" y="2278"/>
                  </a:cubicBezTo>
                  <a:cubicBezTo>
                    <a:pt x="4477" y="2250"/>
                    <a:pt x="4486" y="2218"/>
                    <a:pt x="4486" y="2184"/>
                  </a:cubicBezTo>
                  <a:cubicBezTo>
                    <a:pt x="4486" y="2184"/>
                    <a:pt x="4486" y="2184"/>
                    <a:pt x="4486" y="2184"/>
                  </a:cubicBezTo>
                  <a:lnTo>
                    <a:pt x="4486" y="2183"/>
                  </a:lnTo>
                  <a:close/>
                  <a:moveTo>
                    <a:pt x="3572" y="2694"/>
                  </a:moveTo>
                  <a:cubicBezTo>
                    <a:pt x="4214" y="2337"/>
                    <a:pt x="4214" y="2337"/>
                    <a:pt x="4214" y="2337"/>
                  </a:cubicBezTo>
                  <a:cubicBezTo>
                    <a:pt x="4235" y="2350"/>
                    <a:pt x="4259" y="2358"/>
                    <a:pt x="4284" y="2361"/>
                  </a:cubicBezTo>
                  <a:cubicBezTo>
                    <a:pt x="4936" y="3319"/>
                    <a:pt x="4936" y="3319"/>
                    <a:pt x="4936" y="3319"/>
                  </a:cubicBezTo>
                  <a:cubicBezTo>
                    <a:pt x="4936" y="3324"/>
                    <a:pt x="4935" y="3330"/>
                    <a:pt x="4935" y="3335"/>
                  </a:cubicBezTo>
                  <a:cubicBezTo>
                    <a:pt x="4935" y="3342"/>
                    <a:pt x="4936" y="3349"/>
                    <a:pt x="4937" y="3357"/>
                  </a:cubicBezTo>
                  <a:cubicBezTo>
                    <a:pt x="4513" y="4002"/>
                    <a:pt x="4513" y="4002"/>
                    <a:pt x="4513" y="4002"/>
                  </a:cubicBezTo>
                  <a:cubicBezTo>
                    <a:pt x="3560" y="2748"/>
                    <a:pt x="3560" y="2748"/>
                    <a:pt x="3560" y="2748"/>
                  </a:cubicBezTo>
                  <a:cubicBezTo>
                    <a:pt x="3567" y="2731"/>
                    <a:pt x="3571" y="2713"/>
                    <a:pt x="3572" y="2694"/>
                  </a:cubicBezTo>
                  <a:close/>
                  <a:moveTo>
                    <a:pt x="4683" y="4092"/>
                  </a:moveTo>
                  <a:cubicBezTo>
                    <a:pt x="5001" y="3607"/>
                    <a:pt x="5001" y="3607"/>
                    <a:pt x="5001" y="3607"/>
                  </a:cubicBezTo>
                  <a:cubicBezTo>
                    <a:pt x="5143" y="4896"/>
                    <a:pt x="5143" y="4896"/>
                    <a:pt x="5143" y="4896"/>
                  </a:cubicBezTo>
                  <a:cubicBezTo>
                    <a:pt x="4698" y="4257"/>
                    <a:pt x="4698" y="4257"/>
                    <a:pt x="4698" y="4257"/>
                  </a:cubicBezTo>
                  <a:cubicBezTo>
                    <a:pt x="4707" y="4236"/>
                    <a:pt x="4711" y="4213"/>
                    <a:pt x="4711" y="4189"/>
                  </a:cubicBezTo>
                  <a:cubicBezTo>
                    <a:pt x="4712" y="4154"/>
                    <a:pt x="4702" y="4121"/>
                    <a:pt x="4683" y="4092"/>
                  </a:cubicBezTo>
                  <a:close/>
                  <a:moveTo>
                    <a:pt x="5343" y="3428"/>
                  </a:moveTo>
                  <a:cubicBezTo>
                    <a:pt x="6487" y="3352"/>
                    <a:pt x="6487" y="3352"/>
                    <a:pt x="6487" y="3352"/>
                  </a:cubicBezTo>
                  <a:cubicBezTo>
                    <a:pt x="6332" y="4339"/>
                    <a:pt x="6332" y="4339"/>
                    <a:pt x="6332" y="4339"/>
                  </a:cubicBezTo>
                  <a:lnTo>
                    <a:pt x="5343" y="3428"/>
                  </a:lnTo>
                  <a:close/>
                  <a:moveTo>
                    <a:pt x="4206" y="1513"/>
                  </a:moveTo>
                  <a:cubicBezTo>
                    <a:pt x="5446" y="1377"/>
                    <a:pt x="5446" y="1377"/>
                    <a:pt x="5446" y="1377"/>
                  </a:cubicBezTo>
                  <a:cubicBezTo>
                    <a:pt x="4380" y="2019"/>
                    <a:pt x="4380" y="2019"/>
                    <a:pt x="4380" y="2019"/>
                  </a:cubicBezTo>
                  <a:lnTo>
                    <a:pt x="4206" y="1513"/>
                  </a:lnTo>
                  <a:close/>
                  <a:moveTo>
                    <a:pt x="2878" y="1377"/>
                  </a:moveTo>
                  <a:cubicBezTo>
                    <a:pt x="2872" y="1377"/>
                    <a:pt x="2866" y="1376"/>
                    <a:pt x="2860" y="1376"/>
                  </a:cubicBezTo>
                  <a:cubicBezTo>
                    <a:pt x="2805" y="1376"/>
                    <a:pt x="2754" y="1401"/>
                    <a:pt x="2720" y="1443"/>
                  </a:cubicBezTo>
                  <a:cubicBezTo>
                    <a:pt x="1648" y="1253"/>
                    <a:pt x="1648" y="1253"/>
                    <a:pt x="1648" y="1253"/>
                  </a:cubicBezTo>
                  <a:cubicBezTo>
                    <a:pt x="3514" y="392"/>
                    <a:pt x="3514" y="392"/>
                    <a:pt x="3514" y="392"/>
                  </a:cubicBezTo>
                  <a:lnTo>
                    <a:pt x="2878" y="1377"/>
                  </a:lnTo>
                  <a:close/>
                  <a:moveTo>
                    <a:pt x="1766" y="2581"/>
                  </a:moveTo>
                  <a:cubicBezTo>
                    <a:pt x="1762" y="2561"/>
                    <a:pt x="1758" y="2539"/>
                    <a:pt x="1753" y="2513"/>
                  </a:cubicBezTo>
                  <a:cubicBezTo>
                    <a:pt x="1725" y="2374"/>
                    <a:pt x="1687" y="2187"/>
                    <a:pt x="1646" y="1989"/>
                  </a:cubicBezTo>
                  <a:cubicBezTo>
                    <a:pt x="1600" y="1759"/>
                    <a:pt x="1560" y="1566"/>
                    <a:pt x="1531" y="1428"/>
                  </a:cubicBezTo>
                  <a:cubicBezTo>
                    <a:pt x="1531" y="1428"/>
                    <a:pt x="1531" y="1427"/>
                    <a:pt x="1532" y="1427"/>
                  </a:cubicBezTo>
                  <a:cubicBezTo>
                    <a:pt x="2687" y="1632"/>
                    <a:pt x="2687" y="1632"/>
                    <a:pt x="2687" y="1632"/>
                  </a:cubicBezTo>
                  <a:lnTo>
                    <a:pt x="1766" y="2581"/>
                  </a:lnTo>
                  <a:close/>
                  <a:moveTo>
                    <a:pt x="1529" y="2928"/>
                  </a:moveTo>
                  <a:cubicBezTo>
                    <a:pt x="1109" y="3845"/>
                    <a:pt x="1109" y="3845"/>
                    <a:pt x="1109" y="3845"/>
                  </a:cubicBezTo>
                  <a:cubicBezTo>
                    <a:pt x="1099" y="3849"/>
                    <a:pt x="1089" y="3855"/>
                    <a:pt x="1080" y="3861"/>
                  </a:cubicBezTo>
                  <a:cubicBezTo>
                    <a:pt x="399" y="3525"/>
                    <a:pt x="399" y="3525"/>
                    <a:pt x="399" y="3525"/>
                  </a:cubicBezTo>
                  <a:lnTo>
                    <a:pt x="1529" y="2928"/>
                  </a:lnTo>
                  <a:close/>
                  <a:moveTo>
                    <a:pt x="1349" y="4053"/>
                  </a:moveTo>
                  <a:cubicBezTo>
                    <a:pt x="1352" y="4040"/>
                    <a:pt x="1354" y="4026"/>
                    <a:pt x="1354" y="4011"/>
                  </a:cubicBezTo>
                  <a:cubicBezTo>
                    <a:pt x="1354" y="4011"/>
                    <a:pt x="1354" y="4011"/>
                    <a:pt x="1354" y="4011"/>
                  </a:cubicBezTo>
                  <a:cubicBezTo>
                    <a:pt x="1354" y="3962"/>
                    <a:pt x="1335" y="3917"/>
                    <a:pt x="1302" y="3884"/>
                  </a:cubicBezTo>
                  <a:cubicBezTo>
                    <a:pt x="1672" y="3077"/>
                    <a:pt x="1672" y="3077"/>
                    <a:pt x="1672" y="3077"/>
                  </a:cubicBezTo>
                  <a:cubicBezTo>
                    <a:pt x="1877" y="4453"/>
                    <a:pt x="1877" y="4453"/>
                    <a:pt x="1877" y="4453"/>
                  </a:cubicBezTo>
                  <a:lnTo>
                    <a:pt x="1349" y="4053"/>
                  </a:lnTo>
                  <a:close/>
                  <a:moveTo>
                    <a:pt x="1191" y="4189"/>
                  </a:moveTo>
                  <a:cubicBezTo>
                    <a:pt x="1197" y="4189"/>
                    <a:pt x="1202" y="4188"/>
                    <a:pt x="1208" y="4187"/>
                  </a:cubicBezTo>
                  <a:cubicBezTo>
                    <a:pt x="1917" y="4724"/>
                    <a:pt x="1917" y="4724"/>
                    <a:pt x="1917" y="4724"/>
                  </a:cubicBezTo>
                  <a:cubicBezTo>
                    <a:pt x="1974" y="5102"/>
                    <a:pt x="1974" y="5102"/>
                    <a:pt x="1974" y="5102"/>
                  </a:cubicBezTo>
                  <a:cubicBezTo>
                    <a:pt x="907" y="4859"/>
                    <a:pt x="907" y="4859"/>
                    <a:pt x="907" y="4859"/>
                  </a:cubicBezTo>
                  <a:cubicBezTo>
                    <a:pt x="901" y="4840"/>
                    <a:pt x="892" y="4822"/>
                    <a:pt x="880" y="4805"/>
                  </a:cubicBezTo>
                  <a:lnTo>
                    <a:pt x="1191" y="4189"/>
                  </a:lnTo>
                  <a:close/>
                  <a:moveTo>
                    <a:pt x="4574" y="4414"/>
                  </a:moveTo>
                  <a:cubicBezTo>
                    <a:pt x="5068" y="5124"/>
                    <a:pt x="5068" y="5124"/>
                    <a:pt x="5068" y="5124"/>
                  </a:cubicBezTo>
                  <a:cubicBezTo>
                    <a:pt x="4540" y="5144"/>
                    <a:pt x="4540" y="5144"/>
                    <a:pt x="4540" y="5144"/>
                  </a:cubicBezTo>
                  <a:cubicBezTo>
                    <a:pt x="4524" y="5111"/>
                    <a:pt x="4499" y="5084"/>
                    <a:pt x="4467" y="5066"/>
                  </a:cubicBezTo>
                  <a:lnTo>
                    <a:pt x="4574" y="4414"/>
                  </a:lnTo>
                  <a:close/>
                  <a:moveTo>
                    <a:pt x="6002" y="5928"/>
                  </a:moveTo>
                  <a:cubicBezTo>
                    <a:pt x="5508" y="6123"/>
                    <a:pt x="5508" y="6123"/>
                    <a:pt x="5508" y="6123"/>
                  </a:cubicBezTo>
                  <a:cubicBezTo>
                    <a:pt x="5492" y="6111"/>
                    <a:pt x="5474" y="6101"/>
                    <a:pt x="5455" y="6095"/>
                  </a:cubicBezTo>
                  <a:cubicBezTo>
                    <a:pt x="5414" y="5470"/>
                    <a:pt x="5414" y="5470"/>
                    <a:pt x="5414" y="5470"/>
                  </a:cubicBezTo>
                  <a:lnTo>
                    <a:pt x="6002" y="5928"/>
                  </a:lnTo>
                  <a:close/>
                  <a:moveTo>
                    <a:pt x="6212" y="6384"/>
                  </a:moveTo>
                  <a:cubicBezTo>
                    <a:pt x="6206" y="6360"/>
                    <a:pt x="6194" y="6338"/>
                    <a:pt x="6178" y="6318"/>
                  </a:cubicBezTo>
                  <a:cubicBezTo>
                    <a:pt x="6226" y="6192"/>
                    <a:pt x="6226" y="6192"/>
                    <a:pt x="6226" y="6192"/>
                  </a:cubicBezTo>
                  <a:cubicBezTo>
                    <a:pt x="6339" y="6431"/>
                    <a:pt x="6339" y="6431"/>
                    <a:pt x="6339" y="6431"/>
                  </a:cubicBezTo>
                  <a:lnTo>
                    <a:pt x="6212" y="6384"/>
                  </a:lnTo>
                  <a:close/>
                  <a:moveTo>
                    <a:pt x="7211" y="2144"/>
                  </a:moveTo>
                  <a:cubicBezTo>
                    <a:pt x="7453" y="1510"/>
                    <a:pt x="7453" y="1510"/>
                    <a:pt x="7453" y="1510"/>
                  </a:cubicBezTo>
                  <a:cubicBezTo>
                    <a:pt x="8186" y="2793"/>
                    <a:pt x="8186" y="2793"/>
                    <a:pt x="8186" y="2793"/>
                  </a:cubicBezTo>
                  <a:lnTo>
                    <a:pt x="7211" y="2144"/>
                  </a:lnTo>
                  <a:close/>
                  <a:moveTo>
                    <a:pt x="4143" y="1327"/>
                  </a:moveTo>
                  <a:cubicBezTo>
                    <a:pt x="3844" y="458"/>
                    <a:pt x="3844" y="458"/>
                    <a:pt x="3844" y="458"/>
                  </a:cubicBezTo>
                  <a:cubicBezTo>
                    <a:pt x="5357" y="1193"/>
                    <a:pt x="5357" y="1193"/>
                    <a:pt x="5357" y="1193"/>
                  </a:cubicBezTo>
                  <a:lnTo>
                    <a:pt x="4143" y="1327"/>
                  </a:lnTo>
                  <a:close/>
                  <a:moveTo>
                    <a:pt x="693" y="2129"/>
                  </a:moveTo>
                  <a:cubicBezTo>
                    <a:pt x="773" y="2044"/>
                    <a:pt x="773" y="2044"/>
                    <a:pt x="773" y="2044"/>
                  </a:cubicBezTo>
                  <a:cubicBezTo>
                    <a:pt x="1350" y="1498"/>
                    <a:pt x="1350" y="1498"/>
                    <a:pt x="1350" y="1498"/>
                  </a:cubicBezTo>
                  <a:cubicBezTo>
                    <a:pt x="1375" y="1619"/>
                    <a:pt x="1412" y="1798"/>
                    <a:pt x="1459" y="2028"/>
                  </a:cubicBezTo>
                  <a:cubicBezTo>
                    <a:pt x="1504" y="2249"/>
                    <a:pt x="1539" y="2425"/>
                    <a:pt x="1564" y="2551"/>
                  </a:cubicBezTo>
                  <a:cubicBezTo>
                    <a:pt x="1565" y="2555"/>
                    <a:pt x="1566" y="2559"/>
                    <a:pt x="1566" y="2562"/>
                  </a:cubicBezTo>
                  <a:cubicBezTo>
                    <a:pt x="693" y="2129"/>
                    <a:pt x="693" y="2129"/>
                    <a:pt x="693" y="2129"/>
                  </a:cubicBezTo>
                  <a:close/>
                  <a:moveTo>
                    <a:pt x="4373" y="4452"/>
                  </a:moveTo>
                  <a:cubicBezTo>
                    <a:pt x="4271" y="5078"/>
                    <a:pt x="4271" y="5078"/>
                    <a:pt x="4271" y="5078"/>
                  </a:cubicBezTo>
                  <a:cubicBezTo>
                    <a:pt x="4262" y="5085"/>
                    <a:pt x="4253" y="5093"/>
                    <a:pt x="4246" y="5101"/>
                  </a:cubicBezTo>
                  <a:cubicBezTo>
                    <a:pt x="3882" y="4978"/>
                    <a:pt x="3882" y="4978"/>
                    <a:pt x="3882" y="4978"/>
                  </a:cubicBezTo>
                  <a:lnTo>
                    <a:pt x="4373" y="4452"/>
                  </a:lnTo>
                  <a:close/>
                  <a:moveTo>
                    <a:pt x="5871" y="6491"/>
                  </a:moveTo>
                  <a:cubicBezTo>
                    <a:pt x="5880" y="6515"/>
                    <a:pt x="5893" y="6537"/>
                    <a:pt x="5911" y="6556"/>
                  </a:cubicBezTo>
                  <a:cubicBezTo>
                    <a:pt x="5903" y="6617"/>
                    <a:pt x="5903" y="6617"/>
                    <a:pt x="5903" y="6617"/>
                  </a:cubicBezTo>
                  <a:cubicBezTo>
                    <a:pt x="5729" y="6465"/>
                    <a:pt x="5729" y="6465"/>
                    <a:pt x="5729" y="6465"/>
                  </a:cubicBezTo>
                  <a:lnTo>
                    <a:pt x="5871" y="6491"/>
                  </a:lnTo>
                  <a:close/>
                  <a:moveTo>
                    <a:pt x="7466" y="5167"/>
                  </a:moveTo>
                  <a:cubicBezTo>
                    <a:pt x="7285" y="5455"/>
                    <a:pt x="7285" y="5455"/>
                    <a:pt x="7285" y="5455"/>
                  </a:cubicBezTo>
                  <a:cubicBezTo>
                    <a:pt x="7266" y="5449"/>
                    <a:pt x="7246" y="5445"/>
                    <a:pt x="7226" y="5445"/>
                  </a:cubicBezTo>
                  <a:cubicBezTo>
                    <a:pt x="6711" y="4768"/>
                    <a:pt x="6711" y="4768"/>
                    <a:pt x="6711" y="4768"/>
                  </a:cubicBezTo>
                  <a:cubicBezTo>
                    <a:pt x="7431" y="5095"/>
                    <a:pt x="7431" y="5095"/>
                    <a:pt x="7431" y="5095"/>
                  </a:cubicBezTo>
                  <a:cubicBezTo>
                    <a:pt x="7437" y="5122"/>
                    <a:pt x="7450" y="5147"/>
                    <a:pt x="7466" y="5167"/>
                  </a:cubicBezTo>
                  <a:close/>
                  <a:moveTo>
                    <a:pt x="7782" y="4429"/>
                  </a:moveTo>
                  <a:cubicBezTo>
                    <a:pt x="7752" y="4504"/>
                    <a:pt x="7752" y="4504"/>
                    <a:pt x="7752" y="4504"/>
                  </a:cubicBezTo>
                  <a:cubicBezTo>
                    <a:pt x="7705" y="4441"/>
                    <a:pt x="7705" y="4441"/>
                    <a:pt x="7705" y="4441"/>
                  </a:cubicBezTo>
                  <a:lnTo>
                    <a:pt x="7782" y="4429"/>
                  </a:lnTo>
                  <a:close/>
                  <a:moveTo>
                    <a:pt x="7046" y="5525"/>
                  </a:moveTo>
                  <a:cubicBezTo>
                    <a:pt x="6679" y="5497"/>
                    <a:pt x="6679" y="5497"/>
                    <a:pt x="6679" y="5497"/>
                  </a:cubicBezTo>
                  <a:cubicBezTo>
                    <a:pt x="6661" y="5453"/>
                    <a:pt x="6624" y="5417"/>
                    <a:pt x="6579" y="5399"/>
                  </a:cubicBezTo>
                  <a:cubicBezTo>
                    <a:pt x="6529" y="4845"/>
                    <a:pt x="6529" y="4845"/>
                    <a:pt x="6529" y="4845"/>
                  </a:cubicBezTo>
                  <a:lnTo>
                    <a:pt x="7046" y="55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grpSp>
      <p:pic>
        <p:nvPicPr>
          <p:cNvPr id="33" name="Picture 4" descr="https://pjreddie.com/media/image/yologo_2.png">
            <a:extLst>
              <a:ext uri="{FF2B5EF4-FFF2-40B4-BE49-F238E27FC236}">
                <a16:creationId xmlns:a16="http://schemas.microsoft.com/office/drawing/2014/main" id="{4F9FD101-98B6-4F21-88D0-EC2F3728AD81}"/>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9613683" y="3488031"/>
            <a:ext cx="1102125" cy="585217"/>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6" descr="Kaggle">
            <a:extLst>
              <a:ext uri="{FF2B5EF4-FFF2-40B4-BE49-F238E27FC236}">
                <a16:creationId xmlns:a16="http://schemas.microsoft.com/office/drawing/2014/main" id="{F2D81ADE-0577-4B44-BB53-3D4D3A143676}"/>
              </a:ext>
            </a:extLst>
          </p:cNvPr>
          <p:cNvPicPr>
            <a:picLocks noChangeAspect="1" noChangeArrowheads="1"/>
          </p:cNvPicPr>
          <p:nvPr/>
        </p:nvPicPr>
        <p:blipFill>
          <a:blip r:embed="rId4">
            <a:biLevel thresh="25000"/>
            <a:extLst>
              <a:ext uri="{BEBA8EAE-BF5A-486C-A8C5-ECC9F3942E4B}">
                <a14:imgProps xmlns:a14="http://schemas.microsoft.com/office/drawing/2010/main">
                  <a14:imgLayer r:embed="rId5">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9691283" y="4856954"/>
            <a:ext cx="946924" cy="339314"/>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2" descr="Resultado de imagen de keras gray icon">
            <a:extLst>
              <a:ext uri="{FF2B5EF4-FFF2-40B4-BE49-F238E27FC236}">
                <a16:creationId xmlns:a16="http://schemas.microsoft.com/office/drawing/2014/main" id="{CF5052C2-F82F-427A-A621-7E40DD14AB10}"/>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3799669" y="3392245"/>
            <a:ext cx="650263" cy="650263"/>
          </a:xfrm>
          <a:prstGeom prst="rect">
            <a:avLst/>
          </a:prstGeom>
          <a:noFill/>
          <a:extLst>
            <a:ext uri="{909E8E84-426E-40DD-AFC4-6F175D3DCCD1}">
              <a14:hiddenFill xmlns:a14="http://schemas.microsoft.com/office/drawing/2010/main">
                <a:solidFill>
                  <a:srgbClr val="FFFFFF"/>
                </a:solidFill>
              </a14:hiddenFill>
            </a:ext>
          </a:extLst>
        </p:spPr>
      </p:pic>
      <p:sp>
        <p:nvSpPr>
          <p:cNvPr id="39" name="Freeform 124">
            <a:extLst>
              <a:ext uri="{FF2B5EF4-FFF2-40B4-BE49-F238E27FC236}">
                <a16:creationId xmlns:a16="http://schemas.microsoft.com/office/drawing/2014/main" id="{763E3698-8766-4469-9923-AB2A5C84EDE4}"/>
              </a:ext>
            </a:extLst>
          </p:cNvPr>
          <p:cNvSpPr>
            <a:spLocks/>
          </p:cNvSpPr>
          <p:nvPr/>
        </p:nvSpPr>
        <p:spPr bwMode="auto">
          <a:xfrm>
            <a:off x="7825436" y="3614757"/>
            <a:ext cx="572135" cy="331764"/>
          </a:xfrm>
          <a:custGeom>
            <a:avLst/>
            <a:gdLst>
              <a:gd name="T0" fmla="*/ 452 w 3350"/>
              <a:gd name="T1" fmla="*/ 1935 h 1938"/>
              <a:gd name="T2" fmla="*/ 137 w 3350"/>
              <a:gd name="T3" fmla="*/ 1786 h 1938"/>
              <a:gd name="T4" fmla="*/ 0 w 3350"/>
              <a:gd name="T5" fmla="*/ 1446 h 1938"/>
              <a:gd name="T6" fmla="*/ 468 w 3350"/>
              <a:gd name="T7" fmla="*/ 958 h 1938"/>
              <a:gd name="T8" fmla="*/ 527 w 3350"/>
              <a:gd name="T9" fmla="*/ 911 h 1938"/>
              <a:gd name="T10" fmla="*/ 535 w 3350"/>
              <a:gd name="T11" fmla="*/ 884 h 1938"/>
              <a:gd name="T12" fmla="*/ 745 w 3350"/>
              <a:gd name="T13" fmla="*/ 884 h 1938"/>
              <a:gd name="T14" fmla="*/ 810 w 3350"/>
              <a:gd name="T15" fmla="*/ 819 h 1938"/>
              <a:gd name="T16" fmla="*/ 745 w 3350"/>
              <a:gd name="T17" fmla="*/ 754 h 1938"/>
              <a:gd name="T18" fmla="*/ 520 w 3350"/>
              <a:gd name="T19" fmla="*/ 754 h 1938"/>
              <a:gd name="T20" fmla="*/ 522 w 3350"/>
              <a:gd name="T21" fmla="*/ 714 h 1938"/>
              <a:gd name="T22" fmla="*/ 560 w 3350"/>
              <a:gd name="T23" fmla="*/ 523 h 1938"/>
              <a:gd name="T24" fmla="*/ 568 w 3350"/>
              <a:gd name="T25" fmla="*/ 498 h 1938"/>
              <a:gd name="T26" fmla="*/ 1044 w 3350"/>
              <a:gd name="T27" fmla="*/ 498 h 1938"/>
              <a:gd name="T28" fmla="*/ 1109 w 3350"/>
              <a:gd name="T29" fmla="*/ 433 h 1938"/>
              <a:gd name="T30" fmla="*/ 1044 w 3350"/>
              <a:gd name="T31" fmla="*/ 368 h 1938"/>
              <a:gd name="T32" fmla="*/ 627 w 3350"/>
              <a:gd name="T33" fmla="*/ 368 h 1938"/>
              <a:gd name="T34" fmla="*/ 672 w 3350"/>
              <a:gd name="T35" fmla="*/ 308 h 1938"/>
              <a:gd name="T36" fmla="*/ 1048 w 3350"/>
              <a:gd name="T37" fmla="*/ 38 h 1938"/>
              <a:gd name="T38" fmla="*/ 1290 w 3350"/>
              <a:gd name="T39" fmla="*/ 0 h 1938"/>
              <a:gd name="T40" fmla="*/ 1717 w 3350"/>
              <a:gd name="T41" fmla="*/ 130 h 1938"/>
              <a:gd name="T42" fmla="*/ 2006 w 3350"/>
              <a:gd name="T43" fmla="*/ 493 h 1938"/>
              <a:gd name="T44" fmla="*/ 2066 w 3350"/>
              <a:gd name="T45" fmla="*/ 535 h 1938"/>
              <a:gd name="T46" fmla="*/ 2102 w 3350"/>
              <a:gd name="T47" fmla="*/ 525 h 1938"/>
              <a:gd name="T48" fmla="*/ 2361 w 3350"/>
              <a:gd name="T49" fmla="*/ 450 h 1938"/>
              <a:gd name="T50" fmla="*/ 2577 w 3350"/>
              <a:gd name="T51" fmla="*/ 501 h 1938"/>
              <a:gd name="T52" fmla="*/ 2847 w 3350"/>
              <a:gd name="T53" fmla="*/ 901 h 1938"/>
              <a:gd name="T54" fmla="*/ 2906 w 3350"/>
              <a:gd name="T55" fmla="*/ 960 h 1938"/>
              <a:gd name="T56" fmla="*/ 3350 w 3350"/>
              <a:gd name="T57" fmla="*/ 1448 h 1938"/>
              <a:gd name="T58" fmla="*/ 2860 w 3350"/>
              <a:gd name="T59" fmla="*/ 1938 h 1938"/>
              <a:gd name="T60" fmla="*/ 452 w 3350"/>
              <a:gd name="T61" fmla="*/ 1935 h 1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50" h="1938">
                <a:moveTo>
                  <a:pt x="452" y="1935"/>
                </a:moveTo>
                <a:cubicBezTo>
                  <a:pt x="332" y="1926"/>
                  <a:pt x="220" y="1873"/>
                  <a:pt x="137" y="1786"/>
                </a:cubicBezTo>
                <a:cubicBezTo>
                  <a:pt x="48" y="1695"/>
                  <a:pt x="0" y="1574"/>
                  <a:pt x="0" y="1446"/>
                </a:cubicBezTo>
                <a:cubicBezTo>
                  <a:pt x="0" y="1184"/>
                  <a:pt x="205" y="970"/>
                  <a:pt x="468" y="958"/>
                </a:cubicBezTo>
                <a:cubicBezTo>
                  <a:pt x="495" y="956"/>
                  <a:pt x="519" y="938"/>
                  <a:pt x="527" y="911"/>
                </a:cubicBezTo>
                <a:cubicBezTo>
                  <a:pt x="535" y="884"/>
                  <a:pt x="535" y="884"/>
                  <a:pt x="535" y="884"/>
                </a:cubicBezTo>
                <a:cubicBezTo>
                  <a:pt x="745" y="884"/>
                  <a:pt x="745" y="884"/>
                  <a:pt x="745" y="884"/>
                </a:cubicBezTo>
                <a:cubicBezTo>
                  <a:pt x="781" y="884"/>
                  <a:pt x="810" y="855"/>
                  <a:pt x="810" y="819"/>
                </a:cubicBezTo>
                <a:cubicBezTo>
                  <a:pt x="810" y="784"/>
                  <a:pt x="781" y="754"/>
                  <a:pt x="745" y="754"/>
                </a:cubicBezTo>
                <a:cubicBezTo>
                  <a:pt x="520" y="754"/>
                  <a:pt x="520" y="754"/>
                  <a:pt x="520" y="754"/>
                </a:cubicBezTo>
                <a:cubicBezTo>
                  <a:pt x="522" y="714"/>
                  <a:pt x="522" y="714"/>
                  <a:pt x="522" y="714"/>
                </a:cubicBezTo>
                <a:cubicBezTo>
                  <a:pt x="527" y="650"/>
                  <a:pt x="539" y="586"/>
                  <a:pt x="560" y="523"/>
                </a:cubicBezTo>
                <a:cubicBezTo>
                  <a:pt x="568" y="498"/>
                  <a:pt x="568" y="498"/>
                  <a:pt x="568" y="498"/>
                </a:cubicBezTo>
                <a:cubicBezTo>
                  <a:pt x="1044" y="498"/>
                  <a:pt x="1044" y="498"/>
                  <a:pt x="1044" y="498"/>
                </a:cubicBezTo>
                <a:cubicBezTo>
                  <a:pt x="1080" y="498"/>
                  <a:pt x="1109" y="469"/>
                  <a:pt x="1109" y="433"/>
                </a:cubicBezTo>
                <a:cubicBezTo>
                  <a:pt x="1109" y="397"/>
                  <a:pt x="1080" y="368"/>
                  <a:pt x="1044" y="368"/>
                </a:cubicBezTo>
                <a:cubicBezTo>
                  <a:pt x="627" y="368"/>
                  <a:pt x="627" y="368"/>
                  <a:pt x="627" y="368"/>
                </a:cubicBezTo>
                <a:cubicBezTo>
                  <a:pt x="672" y="308"/>
                  <a:pt x="672" y="308"/>
                  <a:pt x="672" y="308"/>
                </a:cubicBezTo>
                <a:cubicBezTo>
                  <a:pt x="766" y="181"/>
                  <a:pt x="896" y="88"/>
                  <a:pt x="1048" y="38"/>
                </a:cubicBezTo>
                <a:cubicBezTo>
                  <a:pt x="1127" y="12"/>
                  <a:pt x="1209" y="0"/>
                  <a:pt x="1290" y="0"/>
                </a:cubicBezTo>
                <a:cubicBezTo>
                  <a:pt x="1443" y="0"/>
                  <a:pt x="1591" y="45"/>
                  <a:pt x="1717" y="130"/>
                </a:cubicBezTo>
                <a:cubicBezTo>
                  <a:pt x="1846" y="218"/>
                  <a:pt x="1946" y="344"/>
                  <a:pt x="2006" y="493"/>
                </a:cubicBezTo>
                <a:cubicBezTo>
                  <a:pt x="2016" y="518"/>
                  <a:pt x="2040" y="535"/>
                  <a:pt x="2066" y="535"/>
                </a:cubicBezTo>
                <a:cubicBezTo>
                  <a:pt x="2077" y="535"/>
                  <a:pt x="2090" y="532"/>
                  <a:pt x="2102" y="525"/>
                </a:cubicBezTo>
                <a:cubicBezTo>
                  <a:pt x="2180" y="476"/>
                  <a:pt x="2270" y="450"/>
                  <a:pt x="2361" y="450"/>
                </a:cubicBezTo>
                <a:cubicBezTo>
                  <a:pt x="2436" y="450"/>
                  <a:pt x="2509" y="467"/>
                  <a:pt x="2577" y="501"/>
                </a:cubicBezTo>
                <a:cubicBezTo>
                  <a:pt x="2732" y="577"/>
                  <a:pt x="2834" y="727"/>
                  <a:pt x="2847" y="901"/>
                </a:cubicBezTo>
                <a:cubicBezTo>
                  <a:pt x="2850" y="933"/>
                  <a:pt x="2875" y="958"/>
                  <a:pt x="2906" y="960"/>
                </a:cubicBezTo>
                <a:cubicBezTo>
                  <a:pt x="3159" y="984"/>
                  <a:pt x="3350" y="1194"/>
                  <a:pt x="3350" y="1448"/>
                </a:cubicBezTo>
                <a:cubicBezTo>
                  <a:pt x="3350" y="1718"/>
                  <a:pt x="3131" y="1938"/>
                  <a:pt x="2860" y="1938"/>
                </a:cubicBezTo>
                <a:lnTo>
                  <a:pt x="452" y="1935"/>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s-ES"/>
          </a:p>
        </p:txBody>
      </p:sp>
    </p:spTree>
    <p:extLst>
      <p:ext uri="{BB962C8B-B14F-4D97-AF65-F5344CB8AC3E}">
        <p14:creationId xmlns:p14="http://schemas.microsoft.com/office/powerpoint/2010/main" val="25052623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Índice</a:t>
            </a:r>
          </a:p>
        </p:txBody>
      </p:sp>
      <p:sp>
        <p:nvSpPr>
          <p:cNvPr id="3" name="Marcador de número de diapositiva 2"/>
          <p:cNvSpPr>
            <a:spLocks noGrp="1"/>
          </p:cNvSpPr>
          <p:nvPr>
            <p:ph type="sldNum" sz="quarter" idx="32"/>
          </p:nvPr>
        </p:nvSpPr>
        <p:spPr/>
        <p:txBody>
          <a:bodyPr/>
          <a:lstStyle/>
          <a:p>
            <a:fld id="{26EFE37C-0B3C-4111-908B-41BEF97CB2BE}" type="slidenum">
              <a:rPr lang="es-ES" smtClean="0"/>
              <a:pPr/>
              <a:t>23</a:t>
            </a:fld>
            <a:endParaRPr lang="es-ES" dirty="0"/>
          </a:p>
        </p:txBody>
      </p:sp>
      <p:sp>
        <p:nvSpPr>
          <p:cNvPr id="4" name="Marcador de texto 3"/>
          <p:cNvSpPr>
            <a:spLocks noGrp="1"/>
          </p:cNvSpPr>
          <p:nvPr>
            <p:ph type="body" sz="quarter" idx="43"/>
          </p:nvPr>
        </p:nvSpPr>
        <p:spPr/>
        <p:txBody>
          <a:bodyPr/>
          <a:lstStyle/>
          <a:p>
            <a:pPr algn="ctr"/>
            <a:r>
              <a:rPr lang="es-ES" dirty="0"/>
              <a:t>Break </a:t>
            </a:r>
            <a:r>
              <a:rPr lang="es-ES" dirty="0" err="1"/>
              <a:t>into</a:t>
            </a:r>
            <a:r>
              <a:rPr lang="es-ES" dirty="0"/>
              <a:t> Deep </a:t>
            </a:r>
            <a:r>
              <a:rPr lang="es-ES" dirty="0" err="1"/>
              <a:t>learning</a:t>
            </a:r>
            <a:endParaRPr lang="es-ES" dirty="0"/>
          </a:p>
          <a:p>
            <a:pPr algn="ctr"/>
            <a:endParaRPr lang="es-ES" dirty="0"/>
          </a:p>
        </p:txBody>
      </p:sp>
      <p:sp>
        <p:nvSpPr>
          <p:cNvPr id="5" name="Marcador de texto 4"/>
          <p:cNvSpPr>
            <a:spLocks noGrp="1"/>
          </p:cNvSpPr>
          <p:nvPr>
            <p:ph type="body" sz="quarter" idx="44"/>
          </p:nvPr>
        </p:nvSpPr>
        <p:spPr/>
        <p:txBody>
          <a:bodyPr/>
          <a:lstStyle/>
          <a:p>
            <a:r>
              <a:rPr lang="es-ES" sz="1600" dirty="0"/>
              <a:t>Breve introducción</a:t>
            </a:r>
          </a:p>
          <a:p>
            <a:endParaRPr lang="es-ES" dirty="0"/>
          </a:p>
          <a:p>
            <a:endParaRPr lang="es-ES" dirty="0"/>
          </a:p>
        </p:txBody>
      </p:sp>
      <p:sp>
        <p:nvSpPr>
          <p:cNvPr id="6" name="Marcador de texto 5"/>
          <p:cNvSpPr>
            <a:spLocks noGrp="1"/>
          </p:cNvSpPr>
          <p:nvPr>
            <p:ph type="body" sz="quarter" idx="46"/>
          </p:nvPr>
        </p:nvSpPr>
        <p:spPr/>
        <p:txBody>
          <a:bodyPr/>
          <a:lstStyle/>
          <a:p>
            <a:pPr algn="ctr"/>
            <a:r>
              <a:rPr lang="es-ES" dirty="0"/>
              <a:t>Redes </a:t>
            </a:r>
            <a:r>
              <a:rPr lang="es-ES" dirty="0" err="1"/>
              <a:t>Convolutivas</a:t>
            </a:r>
            <a:endParaRPr lang="es-ES" dirty="0"/>
          </a:p>
          <a:p>
            <a:pPr algn="ctr"/>
            <a:endParaRPr lang="es-ES" dirty="0"/>
          </a:p>
        </p:txBody>
      </p:sp>
      <p:sp>
        <p:nvSpPr>
          <p:cNvPr id="7" name="Marcador de texto 6"/>
          <p:cNvSpPr>
            <a:spLocks noGrp="1"/>
          </p:cNvSpPr>
          <p:nvPr>
            <p:ph type="body" sz="quarter" idx="47"/>
          </p:nvPr>
        </p:nvSpPr>
        <p:spPr/>
        <p:txBody>
          <a:bodyPr/>
          <a:lstStyle/>
          <a:p>
            <a:pPr algn="ctr"/>
            <a:r>
              <a:rPr lang="es-ES" dirty="0"/>
              <a:t>Redes neuronales profundas</a:t>
            </a:r>
          </a:p>
          <a:p>
            <a:pPr algn="ctr"/>
            <a:endParaRPr lang="es-ES" dirty="0"/>
          </a:p>
        </p:txBody>
      </p:sp>
      <p:sp>
        <p:nvSpPr>
          <p:cNvPr id="8" name="Marcador de texto 7"/>
          <p:cNvSpPr>
            <a:spLocks noGrp="1"/>
          </p:cNvSpPr>
          <p:nvPr>
            <p:ph type="body" sz="quarter" idx="48"/>
          </p:nvPr>
        </p:nvSpPr>
        <p:spPr/>
        <p:txBody>
          <a:bodyPr/>
          <a:lstStyle/>
          <a:p>
            <a:pPr algn="ctr"/>
            <a:r>
              <a:rPr lang="es-ES" dirty="0"/>
              <a:t>Consumiendo un servicio de IA</a:t>
            </a:r>
          </a:p>
          <a:p>
            <a:pPr algn="ctr"/>
            <a:endParaRPr lang="es-ES" dirty="0"/>
          </a:p>
        </p:txBody>
      </p:sp>
      <p:sp>
        <p:nvSpPr>
          <p:cNvPr id="9" name="Marcador de texto 8"/>
          <p:cNvSpPr>
            <a:spLocks noGrp="1"/>
          </p:cNvSpPr>
          <p:nvPr>
            <p:ph type="body" sz="quarter" idx="49"/>
          </p:nvPr>
        </p:nvSpPr>
        <p:spPr/>
        <p:txBody>
          <a:bodyPr/>
          <a:lstStyle/>
          <a:p>
            <a:pPr algn="ctr"/>
            <a:r>
              <a:rPr lang="es-ES" dirty="0"/>
              <a:t>Detección de imágenes usando</a:t>
            </a:r>
          </a:p>
          <a:p>
            <a:pPr algn="ctr"/>
            <a:endParaRPr lang="es-ES" dirty="0"/>
          </a:p>
        </p:txBody>
      </p:sp>
      <p:sp>
        <p:nvSpPr>
          <p:cNvPr id="10" name="Marcador de texto 9"/>
          <p:cNvSpPr>
            <a:spLocks noGrp="1"/>
          </p:cNvSpPr>
          <p:nvPr>
            <p:ph type="body" sz="quarter" idx="33"/>
          </p:nvPr>
        </p:nvSpPr>
        <p:spPr/>
        <p:txBody>
          <a:bodyPr>
            <a:normAutofit lnSpcReduction="10000"/>
          </a:bodyPr>
          <a:lstStyle/>
          <a:p>
            <a:r>
              <a:rPr lang="es-ES" sz="1600" dirty="0"/>
              <a:t>Un vistazo a </a:t>
            </a:r>
            <a:r>
              <a:rPr lang="es-ES" sz="1600" dirty="0" err="1"/>
              <a:t>Keras</a:t>
            </a:r>
            <a:r>
              <a:rPr lang="es-ES" sz="1600" dirty="0"/>
              <a:t> a través de ejercicios</a:t>
            </a:r>
          </a:p>
          <a:p>
            <a:endParaRPr lang="es-ES" sz="1600" dirty="0"/>
          </a:p>
          <a:p>
            <a:endParaRPr lang="es-ES" dirty="0"/>
          </a:p>
        </p:txBody>
      </p:sp>
      <p:sp>
        <p:nvSpPr>
          <p:cNvPr id="11" name="Marcador de texto 10"/>
          <p:cNvSpPr>
            <a:spLocks noGrp="1"/>
          </p:cNvSpPr>
          <p:nvPr>
            <p:ph type="body" sz="quarter" idx="36"/>
          </p:nvPr>
        </p:nvSpPr>
        <p:spPr/>
        <p:txBody>
          <a:bodyPr>
            <a:normAutofit lnSpcReduction="10000"/>
          </a:bodyPr>
          <a:lstStyle/>
          <a:p>
            <a:r>
              <a:rPr lang="es-ES" sz="1600" dirty="0" err="1"/>
              <a:t>Keras</a:t>
            </a:r>
            <a:r>
              <a:rPr lang="es-ES" sz="1600" dirty="0"/>
              <a:t>: Clasificación de imágenes</a:t>
            </a:r>
          </a:p>
          <a:p>
            <a:endParaRPr lang="es-ES" dirty="0"/>
          </a:p>
          <a:p>
            <a:endParaRPr lang="es-ES" dirty="0"/>
          </a:p>
        </p:txBody>
      </p:sp>
      <p:sp>
        <p:nvSpPr>
          <p:cNvPr id="13" name="Marcador de texto 12"/>
          <p:cNvSpPr>
            <a:spLocks noGrp="1"/>
          </p:cNvSpPr>
          <p:nvPr>
            <p:ph type="body" sz="quarter" idx="40"/>
          </p:nvPr>
        </p:nvSpPr>
        <p:spPr>
          <a:xfrm>
            <a:off x="9382663" y="4341030"/>
            <a:ext cx="1491658" cy="954522"/>
          </a:xfrm>
        </p:spPr>
        <p:txBody>
          <a:bodyPr/>
          <a:lstStyle/>
          <a:p>
            <a:r>
              <a:rPr lang="es-ES" sz="1600" dirty="0"/>
              <a:t>Y veremos un ejemplo en</a:t>
            </a:r>
          </a:p>
          <a:p>
            <a:endParaRPr lang="es-ES" dirty="0"/>
          </a:p>
          <a:p>
            <a:endParaRPr lang="es-ES" dirty="0"/>
          </a:p>
        </p:txBody>
      </p:sp>
      <p:grpSp>
        <p:nvGrpSpPr>
          <p:cNvPr id="14" name="Group 89">
            <a:extLst>
              <a:ext uri="{FF2B5EF4-FFF2-40B4-BE49-F238E27FC236}">
                <a16:creationId xmlns:a16="http://schemas.microsoft.com/office/drawing/2014/main" id="{993D9763-87C6-40DB-881A-7A21506B795C}"/>
              </a:ext>
            </a:extLst>
          </p:cNvPr>
          <p:cNvGrpSpPr>
            <a:grpSpLocks noChangeAspect="1"/>
          </p:cNvGrpSpPr>
          <p:nvPr/>
        </p:nvGrpSpPr>
        <p:grpSpPr bwMode="auto">
          <a:xfrm>
            <a:off x="1832333" y="3438070"/>
            <a:ext cx="540000" cy="558769"/>
            <a:chOff x="3435" y="2643"/>
            <a:chExt cx="374" cy="387"/>
          </a:xfrm>
          <a:solidFill>
            <a:srgbClr val="8D8D8F"/>
          </a:solidFill>
        </p:grpSpPr>
        <p:sp>
          <p:nvSpPr>
            <p:cNvPr id="15" name="Freeform 90">
              <a:extLst>
                <a:ext uri="{FF2B5EF4-FFF2-40B4-BE49-F238E27FC236}">
                  <a16:creationId xmlns:a16="http://schemas.microsoft.com/office/drawing/2014/main" id="{20A44468-FA97-443C-86F5-A1981ED87621}"/>
                </a:ext>
              </a:extLst>
            </p:cNvPr>
            <p:cNvSpPr>
              <a:spLocks/>
            </p:cNvSpPr>
            <p:nvPr/>
          </p:nvSpPr>
          <p:spPr bwMode="auto">
            <a:xfrm>
              <a:off x="3616" y="2958"/>
              <a:ext cx="47" cy="7"/>
            </a:xfrm>
            <a:custGeom>
              <a:avLst/>
              <a:gdLst>
                <a:gd name="T0" fmla="*/ 126 w 1632"/>
                <a:gd name="T1" fmla="*/ 252 h 252"/>
                <a:gd name="T2" fmla="*/ 1506 w 1632"/>
                <a:gd name="T3" fmla="*/ 252 h 252"/>
                <a:gd name="T4" fmla="*/ 1632 w 1632"/>
                <a:gd name="T5" fmla="*/ 126 h 252"/>
                <a:gd name="T6" fmla="*/ 1506 w 1632"/>
                <a:gd name="T7" fmla="*/ 0 h 252"/>
                <a:gd name="T8" fmla="*/ 126 w 1632"/>
                <a:gd name="T9" fmla="*/ 0 h 252"/>
                <a:gd name="T10" fmla="*/ 0 w 1632"/>
                <a:gd name="T11" fmla="*/ 126 h 252"/>
                <a:gd name="T12" fmla="*/ 126 w 1632"/>
                <a:gd name="T13" fmla="*/ 252 h 252"/>
              </a:gdLst>
              <a:ahLst/>
              <a:cxnLst>
                <a:cxn ang="0">
                  <a:pos x="T0" y="T1"/>
                </a:cxn>
                <a:cxn ang="0">
                  <a:pos x="T2" y="T3"/>
                </a:cxn>
                <a:cxn ang="0">
                  <a:pos x="T4" y="T5"/>
                </a:cxn>
                <a:cxn ang="0">
                  <a:pos x="T6" y="T7"/>
                </a:cxn>
                <a:cxn ang="0">
                  <a:pos x="T8" y="T9"/>
                </a:cxn>
                <a:cxn ang="0">
                  <a:pos x="T10" y="T11"/>
                </a:cxn>
                <a:cxn ang="0">
                  <a:pos x="T12" y="T13"/>
                </a:cxn>
              </a:cxnLst>
              <a:rect l="0" t="0" r="r" b="b"/>
              <a:pathLst>
                <a:path w="1632" h="252">
                  <a:moveTo>
                    <a:pt x="126" y="252"/>
                  </a:moveTo>
                  <a:cubicBezTo>
                    <a:pt x="1506" y="252"/>
                    <a:pt x="1506" y="252"/>
                    <a:pt x="1506" y="252"/>
                  </a:cubicBezTo>
                  <a:cubicBezTo>
                    <a:pt x="1576" y="252"/>
                    <a:pt x="1632" y="196"/>
                    <a:pt x="1632" y="126"/>
                  </a:cubicBezTo>
                  <a:cubicBezTo>
                    <a:pt x="1632" y="57"/>
                    <a:pt x="1576" y="0"/>
                    <a:pt x="1506" y="0"/>
                  </a:cubicBezTo>
                  <a:cubicBezTo>
                    <a:pt x="126" y="0"/>
                    <a:pt x="126" y="0"/>
                    <a:pt x="126" y="0"/>
                  </a:cubicBezTo>
                  <a:cubicBezTo>
                    <a:pt x="56" y="0"/>
                    <a:pt x="0" y="57"/>
                    <a:pt x="0" y="126"/>
                  </a:cubicBezTo>
                  <a:cubicBezTo>
                    <a:pt x="0" y="196"/>
                    <a:pt x="56" y="252"/>
                    <a:pt x="126" y="2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6" name="Freeform 91">
              <a:extLst>
                <a:ext uri="{FF2B5EF4-FFF2-40B4-BE49-F238E27FC236}">
                  <a16:creationId xmlns:a16="http://schemas.microsoft.com/office/drawing/2014/main" id="{E092BE72-DE97-47A4-985A-26FD6BCE9C44}"/>
                </a:ext>
              </a:extLst>
            </p:cNvPr>
            <p:cNvSpPr>
              <a:spLocks/>
            </p:cNvSpPr>
            <p:nvPr/>
          </p:nvSpPr>
          <p:spPr bwMode="auto">
            <a:xfrm>
              <a:off x="3554" y="2809"/>
              <a:ext cx="25" cy="25"/>
            </a:xfrm>
            <a:custGeom>
              <a:avLst/>
              <a:gdLst>
                <a:gd name="T0" fmla="*/ 858 w 894"/>
                <a:gd name="T1" fmla="*/ 679 h 894"/>
                <a:gd name="T2" fmla="*/ 215 w 894"/>
                <a:gd name="T3" fmla="*/ 37 h 894"/>
                <a:gd name="T4" fmla="*/ 126 w 894"/>
                <a:gd name="T5" fmla="*/ 0 h 894"/>
                <a:gd name="T6" fmla="*/ 37 w 894"/>
                <a:gd name="T7" fmla="*/ 37 h 894"/>
                <a:gd name="T8" fmla="*/ 0 w 894"/>
                <a:gd name="T9" fmla="*/ 126 h 894"/>
                <a:gd name="T10" fmla="*/ 37 w 894"/>
                <a:gd name="T11" fmla="*/ 215 h 894"/>
                <a:gd name="T12" fmla="*/ 679 w 894"/>
                <a:gd name="T13" fmla="*/ 857 h 894"/>
                <a:gd name="T14" fmla="*/ 768 w 894"/>
                <a:gd name="T15" fmla="*/ 894 h 894"/>
                <a:gd name="T16" fmla="*/ 857 w 894"/>
                <a:gd name="T17" fmla="*/ 857 h 894"/>
                <a:gd name="T18" fmla="*/ 894 w 894"/>
                <a:gd name="T19" fmla="*/ 768 h 894"/>
                <a:gd name="T20" fmla="*/ 858 w 894"/>
                <a:gd name="T21" fmla="*/ 679 h 8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4" h="894">
                  <a:moveTo>
                    <a:pt x="858" y="679"/>
                  </a:moveTo>
                  <a:cubicBezTo>
                    <a:pt x="215" y="37"/>
                    <a:pt x="215" y="37"/>
                    <a:pt x="215" y="37"/>
                  </a:cubicBezTo>
                  <a:cubicBezTo>
                    <a:pt x="192" y="13"/>
                    <a:pt x="160" y="0"/>
                    <a:pt x="126" y="0"/>
                  </a:cubicBezTo>
                  <a:cubicBezTo>
                    <a:pt x="93" y="0"/>
                    <a:pt x="61" y="13"/>
                    <a:pt x="37" y="37"/>
                  </a:cubicBezTo>
                  <a:cubicBezTo>
                    <a:pt x="13" y="61"/>
                    <a:pt x="0" y="93"/>
                    <a:pt x="0" y="126"/>
                  </a:cubicBezTo>
                  <a:cubicBezTo>
                    <a:pt x="0" y="160"/>
                    <a:pt x="13" y="191"/>
                    <a:pt x="37" y="215"/>
                  </a:cubicBezTo>
                  <a:cubicBezTo>
                    <a:pt x="679" y="857"/>
                    <a:pt x="679" y="857"/>
                    <a:pt x="679" y="857"/>
                  </a:cubicBezTo>
                  <a:cubicBezTo>
                    <a:pt x="703" y="881"/>
                    <a:pt x="735" y="894"/>
                    <a:pt x="768" y="894"/>
                  </a:cubicBezTo>
                  <a:cubicBezTo>
                    <a:pt x="802" y="894"/>
                    <a:pt x="833" y="881"/>
                    <a:pt x="857" y="857"/>
                  </a:cubicBezTo>
                  <a:cubicBezTo>
                    <a:pt x="881" y="833"/>
                    <a:pt x="894" y="802"/>
                    <a:pt x="894" y="768"/>
                  </a:cubicBezTo>
                  <a:cubicBezTo>
                    <a:pt x="894" y="735"/>
                    <a:pt x="881" y="703"/>
                    <a:pt x="858" y="6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7" name="Freeform 92">
              <a:extLst>
                <a:ext uri="{FF2B5EF4-FFF2-40B4-BE49-F238E27FC236}">
                  <a16:creationId xmlns:a16="http://schemas.microsoft.com/office/drawing/2014/main" id="{2FA8F7DA-ADAB-4C76-8BB8-CD7FF34179F8}"/>
                </a:ext>
              </a:extLst>
            </p:cNvPr>
            <p:cNvSpPr>
              <a:spLocks/>
            </p:cNvSpPr>
            <p:nvPr/>
          </p:nvSpPr>
          <p:spPr bwMode="auto">
            <a:xfrm>
              <a:off x="3637" y="2771"/>
              <a:ext cx="8" cy="34"/>
            </a:xfrm>
            <a:custGeom>
              <a:avLst/>
              <a:gdLst>
                <a:gd name="T0" fmla="*/ 126 w 252"/>
                <a:gd name="T1" fmla="*/ 1194 h 1194"/>
                <a:gd name="T2" fmla="*/ 252 w 252"/>
                <a:gd name="T3" fmla="*/ 1068 h 1194"/>
                <a:gd name="T4" fmla="*/ 252 w 252"/>
                <a:gd name="T5" fmla="*/ 126 h 1194"/>
                <a:gd name="T6" fmla="*/ 126 w 252"/>
                <a:gd name="T7" fmla="*/ 0 h 1194"/>
                <a:gd name="T8" fmla="*/ 0 w 252"/>
                <a:gd name="T9" fmla="*/ 126 h 1194"/>
                <a:gd name="T10" fmla="*/ 0 w 252"/>
                <a:gd name="T11" fmla="*/ 1068 h 1194"/>
                <a:gd name="T12" fmla="*/ 126 w 252"/>
                <a:gd name="T13" fmla="*/ 1194 h 1194"/>
              </a:gdLst>
              <a:ahLst/>
              <a:cxnLst>
                <a:cxn ang="0">
                  <a:pos x="T0" y="T1"/>
                </a:cxn>
                <a:cxn ang="0">
                  <a:pos x="T2" y="T3"/>
                </a:cxn>
                <a:cxn ang="0">
                  <a:pos x="T4" y="T5"/>
                </a:cxn>
                <a:cxn ang="0">
                  <a:pos x="T6" y="T7"/>
                </a:cxn>
                <a:cxn ang="0">
                  <a:pos x="T8" y="T9"/>
                </a:cxn>
                <a:cxn ang="0">
                  <a:pos x="T10" y="T11"/>
                </a:cxn>
                <a:cxn ang="0">
                  <a:pos x="T12" y="T13"/>
                </a:cxn>
              </a:cxnLst>
              <a:rect l="0" t="0" r="r" b="b"/>
              <a:pathLst>
                <a:path w="252" h="1194">
                  <a:moveTo>
                    <a:pt x="126" y="1194"/>
                  </a:moveTo>
                  <a:cubicBezTo>
                    <a:pt x="195" y="1194"/>
                    <a:pt x="252" y="1138"/>
                    <a:pt x="252" y="1068"/>
                  </a:cubicBezTo>
                  <a:cubicBezTo>
                    <a:pt x="252" y="126"/>
                    <a:pt x="252" y="126"/>
                    <a:pt x="252" y="126"/>
                  </a:cubicBezTo>
                  <a:cubicBezTo>
                    <a:pt x="252" y="56"/>
                    <a:pt x="195" y="0"/>
                    <a:pt x="126" y="0"/>
                  </a:cubicBezTo>
                  <a:cubicBezTo>
                    <a:pt x="56" y="0"/>
                    <a:pt x="0" y="56"/>
                    <a:pt x="0" y="126"/>
                  </a:cubicBezTo>
                  <a:cubicBezTo>
                    <a:pt x="0" y="1068"/>
                    <a:pt x="0" y="1068"/>
                    <a:pt x="0" y="1068"/>
                  </a:cubicBezTo>
                  <a:cubicBezTo>
                    <a:pt x="0" y="1137"/>
                    <a:pt x="56" y="1194"/>
                    <a:pt x="126" y="119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8" name="Freeform 93">
              <a:extLst>
                <a:ext uri="{FF2B5EF4-FFF2-40B4-BE49-F238E27FC236}">
                  <a16:creationId xmlns:a16="http://schemas.microsoft.com/office/drawing/2014/main" id="{90E7C404-ADEF-4163-BDD4-7D973B208E67}"/>
                </a:ext>
              </a:extLst>
            </p:cNvPr>
            <p:cNvSpPr>
              <a:spLocks/>
            </p:cNvSpPr>
            <p:nvPr/>
          </p:nvSpPr>
          <p:spPr bwMode="auto">
            <a:xfrm>
              <a:off x="3540" y="2896"/>
              <a:ext cx="30" cy="7"/>
            </a:xfrm>
            <a:custGeom>
              <a:avLst/>
              <a:gdLst>
                <a:gd name="T0" fmla="*/ 129 w 1068"/>
                <a:gd name="T1" fmla="*/ 258 h 258"/>
                <a:gd name="T2" fmla="*/ 940 w 1068"/>
                <a:gd name="T3" fmla="*/ 258 h 258"/>
                <a:gd name="T4" fmla="*/ 1068 w 1068"/>
                <a:gd name="T5" fmla="*/ 129 h 258"/>
                <a:gd name="T6" fmla="*/ 940 w 1068"/>
                <a:gd name="T7" fmla="*/ 0 h 258"/>
                <a:gd name="T8" fmla="*/ 129 w 1068"/>
                <a:gd name="T9" fmla="*/ 0 h 258"/>
                <a:gd name="T10" fmla="*/ 0 w 1068"/>
                <a:gd name="T11" fmla="*/ 129 h 258"/>
                <a:gd name="T12" fmla="*/ 129 w 1068"/>
                <a:gd name="T13" fmla="*/ 258 h 258"/>
              </a:gdLst>
              <a:ahLst/>
              <a:cxnLst>
                <a:cxn ang="0">
                  <a:pos x="T0" y="T1"/>
                </a:cxn>
                <a:cxn ang="0">
                  <a:pos x="T2" y="T3"/>
                </a:cxn>
                <a:cxn ang="0">
                  <a:pos x="T4" y="T5"/>
                </a:cxn>
                <a:cxn ang="0">
                  <a:pos x="T6" y="T7"/>
                </a:cxn>
                <a:cxn ang="0">
                  <a:pos x="T8" y="T9"/>
                </a:cxn>
                <a:cxn ang="0">
                  <a:pos x="T10" y="T11"/>
                </a:cxn>
                <a:cxn ang="0">
                  <a:pos x="T12" y="T13"/>
                </a:cxn>
              </a:cxnLst>
              <a:rect l="0" t="0" r="r" b="b"/>
              <a:pathLst>
                <a:path w="1068" h="258">
                  <a:moveTo>
                    <a:pt x="129" y="258"/>
                  </a:moveTo>
                  <a:cubicBezTo>
                    <a:pt x="940" y="258"/>
                    <a:pt x="940" y="258"/>
                    <a:pt x="940" y="258"/>
                  </a:cubicBezTo>
                  <a:cubicBezTo>
                    <a:pt x="1011" y="258"/>
                    <a:pt x="1068" y="200"/>
                    <a:pt x="1068" y="129"/>
                  </a:cubicBezTo>
                  <a:cubicBezTo>
                    <a:pt x="1068" y="58"/>
                    <a:pt x="1010" y="0"/>
                    <a:pt x="940" y="0"/>
                  </a:cubicBezTo>
                  <a:cubicBezTo>
                    <a:pt x="129" y="0"/>
                    <a:pt x="129" y="0"/>
                    <a:pt x="129" y="0"/>
                  </a:cubicBezTo>
                  <a:cubicBezTo>
                    <a:pt x="58" y="0"/>
                    <a:pt x="0" y="58"/>
                    <a:pt x="0" y="129"/>
                  </a:cubicBezTo>
                  <a:cubicBezTo>
                    <a:pt x="0" y="200"/>
                    <a:pt x="58" y="258"/>
                    <a:pt x="129" y="2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9" name="Freeform 94">
              <a:extLst>
                <a:ext uri="{FF2B5EF4-FFF2-40B4-BE49-F238E27FC236}">
                  <a16:creationId xmlns:a16="http://schemas.microsoft.com/office/drawing/2014/main" id="{FB275F45-4141-42BF-ABD6-496519D1F898}"/>
                </a:ext>
              </a:extLst>
            </p:cNvPr>
            <p:cNvSpPr>
              <a:spLocks/>
            </p:cNvSpPr>
            <p:nvPr/>
          </p:nvSpPr>
          <p:spPr bwMode="auto">
            <a:xfrm>
              <a:off x="3716" y="2896"/>
              <a:ext cx="31" cy="7"/>
            </a:xfrm>
            <a:custGeom>
              <a:avLst/>
              <a:gdLst>
                <a:gd name="T0" fmla="*/ 129 w 1068"/>
                <a:gd name="T1" fmla="*/ 258 h 258"/>
                <a:gd name="T2" fmla="*/ 940 w 1068"/>
                <a:gd name="T3" fmla="*/ 258 h 258"/>
                <a:gd name="T4" fmla="*/ 1068 w 1068"/>
                <a:gd name="T5" fmla="*/ 129 h 258"/>
                <a:gd name="T6" fmla="*/ 940 w 1068"/>
                <a:gd name="T7" fmla="*/ 0 h 258"/>
                <a:gd name="T8" fmla="*/ 129 w 1068"/>
                <a:gd name="T9" fmla="*/ 0 h 258"/>
                <a:gd name="T10" fmla="*/ 0 w 1068"/>
                <a:gd name="T11" fmla="*/ 129 h 258"/>
                <a:gd name="T12" fmla="*/ 129 w 1068"/>
                <a:gd name="T13" fmla="*/ 258 h 258"/>
              </a:gdLst>
              <a:ahLst/>
              <a:cxnLst>
                <a:cxn ang="0">
                  <a:pos x="T0" y="T1"/>
                </a:cxn>
                <a:cxn ang="0">
                  <a:pos x="T2" y="T3"/>
                </a:cxn>
                <a:cxn ang="0">
                  <a:pos x="T4" y="T5"/>
                </a:cxn>
                <a:cxn ang="0">
                  <a:pos x="T6" y="T7"/>
                </a:cxn>
                <a:cxn ang="0">
                  <a:pos x="T8" y="T9"/>
                </a:cxn>
                <a:cxn ang="0">
                  <a:pos x="T10" y="T11"/>
                </a:cxn>
                <a:cxn ang="0">
                  <a:pos x="T12" y="T13"/>
                </a:cxn>
              </a:cxnLst>
              <a:rect l="0" t="0" r="r" b="b"/>
              <a:pathLst>
                <a:path w="1068" h="258">
                  <a:moveTo>
                    <a:pt x="129" y="258"/>
                  </a:moveTo>
                  <a:cubicBezTo>
                    <a:pt x="940" y="258"/>
                    <a:pt x="940" y="258"/>
                    <a:pt x="940" y="258"/>
                  </a:cubicBezTo>
                  <a:cubicBezTo>
                    <a:pt x="1010" y="258"/>
                    <a:pt x="1068" y="200"/>
                    <a:pt x="1068" y="129"/>
                  </a:cubicBezTo>
                  <a:cubicBezTo>
                    <a:pt x="1068" y="58"/>
                    <a:pt x="1010" y="0"/>
                    <a:pt x="940" y="0"/>
                  </a:cubicBezTo>
                  <a:cubicBezTo>
                    <a:pt x="129" y="0"/>
                    <a:pt x="129" y="0"/>
                    <a:pt x="129" y="0"/>
                  </a:cubicBezTo>
                  <a:cubicBezTo>
                    <a:pt x="58" y="0"/>
                    <a:pt x="0" y="58"/>
                    <a:pt x="0" y="129"/>
                  </a:cubicBezTo>
                  <a:cubicBezTo>
                    <a:pt x="0" y="200"/>
                    <a:pt x="58" y="258"/>
                    <a:pt x="129" y="2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20" name="Freeform 95">
              <a:extLst>
                <a:ext uri="{FF2B5EF4-FFF2-40B4-BE49-F238E27FC236}">
                  <a16:creationId xmlns:a16="http://schemas.microsoft.com/office/drawing/2014/main" id="{792C550B-A28C-4AEB-BAAC-EDFE5EB26C4F}"/>
                </a:ext>
              </a:extLst>
            </p:cNvPr>
            <p:cNvSpPr>
              <a:spLocks/>
            </p:cNvSpPr>
            <p:nvPr/>
          </p:nvSpPr>
          <p:spPr bwMode="auto">
            <a:xfrm>
              <a:off x="3701" y="2804"/>
              <a:ext cx="23" cy="24"/>
            </a:xfrm>
            <a:custGeom>
              <a:avLst/>
              <a:gdLst>
                <a:gd name="T0" fmla="*/ 829 w 829"/>
                <a:gd name="T1" fmla="*/ 150 h 814"/>
                <a:gd name="T2" fmla="*/ 785 w 829"/>
                <a:gd name="T3" fmla="*/ 44 h 814"/>
                <a:gd name="T4" fmla="*/ 679 w 829"/>
                <a:gd name="T5" fmla="*/ 0 h 814"/>
                <a:gd name="T6" fmla="*/ 572 w 829"/>
                <a:gd name="T7" fmla="*/ 44 h 814"/>
                <a:gd name="T8" fmla="*/ 59 w 829"/>
                <a:gd name="T9" fmla="*/ 557 h 814"/>
                <a:gd name="T10" fmla="*/ 59 w 829"/>
                <a:gd name="T11" fmla="*/ 770 h 814"/>
                <a:gd name="T12" fmla="*/ 165 w 829"/>
                <a:gd name="T13" fmla="*/ 814 h 814"/>
                <a:gd name="T14" fmla="*/ 271 w 829"/>
                <a:gd name="T15" fmla="*/ 770 h 814"/>
                <a:gd name="T16" fmla="*/ 785 w 829"/>
                <a:gd name="T17" fmla="*/ 256 h 814"/>
                <a:gd name="T18" fmla="*/ 829 w 829"/>
                <a:gd name="T19" fmla="*/ 150 h 8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9" h="814">
                  <a:moveTo>
                    <a:pt x="829" y="150"/>
                  </a:moveTo>
                  <a:cubicBezTo>
                    <a:pt x="829" y="110"/>
                    <a:pt x="813" y="72"/>
                    <a:pt x="785" y="44"/>
                  </a:cubicBezTo>
                  <a:cubicBezTo>
                    <a:pt x="757" y="15"/>
                    <a:pt x="719" y="0"/>
                    <a:pt x="679" y="0"/>
                  </a:cubicBezTo>
                  <a:cubicBezTo>
                    <a:pt x="638" y="0"/>
                    <a:pt x="601" y="15"/>
                    <a:pt x="572" y="44"/>
                  </a:cubicBezTo>
                  <a:cubicBezTo>
                    <a:pt x="59" y="557"/>
                    <a:pt x="59" y="557"/>
                    <a:pt x="59" y="557"/>
                  </a:cubicBezTo>
                  <a:cubicBezTo>
                    <a:pt x="0" y="616"/>
                    <a:pt x="0" y="711"/>
                    <a:pt x="59" y="770"/>
                  </a:cubicBezTo>
                  <a:cubicBezTo>
                    <a:pt x="87" y="798"/>
                    <a:pt x="125" y="814"/>
                    <a:pt x="165" y="814"/>
                  </a:cubicBezTo>
                  <a:cubicBezTo>
                    <a:pt x="205" y="814"/>
                    <a:pt x="243" y="798"/>
                    <a:pt x="271" y="770"/>
                  </a:cubicBezTo>
                  <a:cubicBezTo>
                    <a:pt x="785" y="256"/>
                    <a:pt x="785" y="256"/>
                    <a:pt x="785" y="256"/>
                  </a:cubicBezTo>
                  <a:cubicBezTo>
                    <a:pt x="813" y="228"/>
                    <a:pt x="829" y="190"/>
                    <a:pt x="829" y="15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21" name="Freeform 96">
              <a:extLst>
                <a:ext uri="{FF2B5EF4-FFF2-40B4-BE49-F238E27FC236}">
                  <a16:creationId xmlns:a16="http://schemas.microsoft.com/office/drawing/2014/main" id="{753FD466-E1EB-4750-A75E-8E6EE97911FB}"/>
                </a:ext>
              </a:extLst>
            </p:cNvPr>
            <p:cNvSpPr>
              <a:spLocks/>
            </p:cNvSpPr>
            <p:nvPr/>
          </p:nvSpPr>
          <p:spPr bwMode="auto">
            <a:xfrm>
              <a:off x="3585" y="2821"/>
              <a:ext cx="112" cy="124"/>
            </a:xfrm>
            <a:custGeom>
              <a:avLst/>
              <a:gdLst>
                <a:gd name="T0" fmla="*/ 3665 w 3924"/>
                <a:gd name="T1" fmla="*/ 2938 h 4333"/>
                <a:gd name="T2" fmla="*/ 3924 w 3924"/>
                <a:gd name="T3" fmla="*/ 1962 h 4333"/>
                <a:gd name="T4" fmla="*/ 1962 w 3924"/>
                <a:gd name="T5" fmla="*/ 0 h 4333"/>
                <a:gd name="T6" fmla="*/ 0 w 3924"/>
                <a:gd name="T7" fmla="*/ 1962 h 4333"/>
                <a:gd name="T8" fmla="*/ 820 w 3924"/>
                <a:gd name="T9" fmla="*/ 3546 h 4333"/>
                <a:gd name="T10" fmla="*/ 841 w 3924"/>
                <a:gd name="T11" fmla="*/ 3559 h 4333"/>
                <a:gd name="T12" fmla="*/ 848 w 3924"/>
                <a:gd name="T13" fmla="*/ 3564 h 4333"/>
                <a:gd name="T14" fmla="*/ 907 w 3924"/>
                <a:gd name="T15" fmla="*/ 3601 h 4333"/>
                <a:gd name="T16" fmla="*/ 901 w 3924"/>
                <a:gd name="T17" fmla="*/ 4166 h 4333"/>
                <a:gd name="T18" fmla="*/ 944 w 3924"/>
                <a:gd name="T19" fmla="*/ 4307 h 4333"/>
                <a:gd name="T20" fmla="*/ 1091 w 3924"/>
                <a:gd name="T21" fmla="*/ 4333 h 4333"/>
                <a:gd name="T22" fmla="*/ 1112 w 3924"/>
                <a:gd name="T23" fmla="*/ 4333 h 4333"/>
                <a:gd name="T24" fmla="*/ 2788 w 3924"/>
                <a:gd name="T25" fmla="*/ 4333 h 4333"/>
                <a:gd name="T26" fmla="*/ 2937 w 3924"/>
                <a:gd name="T27" fmla="*/ 4212 h 4333"/>
                <a:gd name="T28" fmla="*/ 2788 w 3924"/>
                <a:gd name="T29" fmla="*/ 4086 h 4333"/>
                <a:gd name="T30" fmla="*/ 1155 w 3924"/>
                <a:gd name="T31" fmla="*/ 4086 h 4333"/>
                <a:gd name="T32" fmla="*/ 1159 w 3924"/>
                <a:gd name="T33" fmla="*/ 3546 h 4333"/>
                <a:gd name="T34" fmla="*/ 1040 w 3924"/>
                <a:gd name="T35" fmla="*/ 3404 h 4333"/>
                <a:gd name="T36" fmla="*/ 1006 w 3924"/>
                <a:gd name="T37" fmla="*/ 3398 h 4333"/>
                <a:gd name="T38" fmla="*/ 980 w 3924"/>
                <a:gd name="T39" fmla="*/ 3374 h 4333"/>
                <a:gd name="T40" fmla="*/ 934 w 3924"/>
                <a:gd name="T41" fmla="*/ 3338 h 4333"/>
                <a:gd name="T42" fmla="*/ 931 w 3924"/>
                <a:gd name="T43" fmla="*/ 3336 h 4333"/>
                <a:gd name="T44" fmla="*/ 430 w 3924"/>
                <a:gd name="T45" fmla="*/ 2729 h 4333"/>
                <a:gd name="T46" fmla="*/ 248 w 3924"/>
                <a:gd name="T47" fmla="*/ 1962 h 4333"/>
                <a:gd name="T48" fmla="*/ 1961 w 3924"/>
                <a:gd name="T49" fmla="*/ 249 h 4333"/>
                <a:gd name="T50" fmla="*/ 3674 w 3924"/>
                <a:gd name="T51" fmla="*/ 1962 h 4333"/>
                <a:gd name="T52" fmla="*/ 3448 w 3924"/>
                <a:gd name="T53" fmla="*/ 2814 h 4333"/>
                <a:gd name="T54" fmla="*/ 3494 w 3924"/>
                <a:gd name="T55" fmla="*/ 2984 h 4333"/>
                <a:gd name="T56" fmla="*/ 3556 w 3924"/>
                <a:gd name="T57" fmla="*/ 3000 h 4333"/>
                <a:gd name="T58" fmla="*/ 3665 w 3924"/>
                <a:gd name="T59" fmla="*/ 2938 h 4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924" h="4333">
                  <a:moveTo>
                    <a:pt x="3665" y="2938"/>
                  </a:moveTo>
                  <a:cubicBezTo>
                    <a:pt x="3834" y="2642"/>
                    <a:pt x="3924" y="2305"/>
                    <a:pt x="3924" y="1962"/>
                  </a:cubicBezTo>
                  <a:cubicBezTo>
                    <a:pt x="3924" y="880"/>
                    <a:pt x="3044" y="0"/>
                    <a:pt x="1962" y="0"/>
                  </a:cubicBezTo>
                  <a:cubicBezTo>
                    <a:pt x="880" y="0"/>
                    <a:pt x="0" y="880"/>
                    <a:pt x="0" y="1962"/>
                  </a:cubicBezTo>
                  <a:cubicBezTo>
                    <a:pt x="0" y="2566"/>
                    <a:pt x="314" y="3173"/>
                    <a:pt x="820" y="3546"/>
                  </a:cubicBezTo>
                  <a:cubicBezTo>
                    <a:pt x="825" y="3550"/>
                    <a:pt x="836" y="3557"/>
                    <a:pt x="841" y="3559"/>
                  </a:cubicBezTo>
                  <a:cubicBezTo>
                    <a:pt x="844" y="3561"/>
                    <a:pt x="846" y="3563"/>
                    <a:pt x="848" y="3564"/>
                  </a:cubicBezTo>
                  <a:cubicBezTo>
                    <a:pt x="907" y="3601"/>
                    <a:pt x="907" y="3601"/>
                    <a:pt x="907" y="3601"/>
                  </a:cubicBezTo>
                  <a:cubicBezTo>
                    <a:pt x="901" y="4166"/>
                    <a:pt x="901" y="4166"/>
                    <a:pt x="901" y="4166"/>
                  </a:cubicBezTo>
                  <a:cubicBezTo>
                    <a:pt x="900" y="4230"/>
                    <a:pt x="915" y="4278"/>
                    <a:pt x="944" y="4307"/>
                  </a:cubicBezTo>
                  <a:cubicBezTo>
                    <a:pt x="970" y="4333"/>
                    <a:pt x="1058" y="4333"/>
                    <a:pt x="1091" y="4333"/>
                  </a:cubicBezTo>
                  <a:cubicBezTo>
                    <a:pt x="1112" y="4333"/>
                    <a:pt x="1112" y="4333"/>
                    <a:pt x="1112" y="4333"/>
                  </a:cubicBezTo>
                  <a:cubicBezTo>
                    <a:pt x="2788" y="4333"/>
                    <a:pt x="2788" y="4333"/>
                    <a:pt x="2788" y="4333"/>
                  </a:cubicBezTo>
                  <a:cubicBezTo>
                    <a:pt x="2857" y="4333"/>
                    <a:pt x="2937" y="4301"/>
                    <a:pt x="2937" y="4212"/>
                  </a:cubicBezTo>
                  <a:cubicBezTo>
                    <a:pt x="2937" y="4125"/>
                    <a:pt x="2862" y="4086"/>
                    <a:pt x="2788" y="4086"/>
                  </a:cubicBezTo>
                  <a:cubicBezTo>
                    <a:pt x="1155" y="4086"/>
                    <a:pt x="1155" y="4086"/>
                    <a:pt x="1155" y="4086"/>
                  </a:cubicBezTo>
                  <a:cubicBezTo>
                    <a:pt x="1159" y="3546"/>
                    <a:pt x="1159" y="3546"/>
                    <a:pt x="1159" y="3546"/>
                  </a:cubicBezTo>
                  <a:cubicBezTo>
                    <a:pt x="1160" y="3476"/>
                    <a:pt x="1110" y="3416"/>
                    <a:pt x="1040" y="3404"/>
                  </a:cubicBezTo>
                  <a:cubicBezTo>
                    <a:pt x="1006" y="3398"/>
                    <a:pt x="1006" y="3398"/>
                    <a:pt x="1006" y="3398"/>
                  </a:cubicBezTo>
                  <a:cubicBezTo>
                    <a:pt x="980" y="3374"/>
                    <a:pt x="980" y="3374"/>
                    <a:pt x="980" y="3374"/>
                  </a:cubicBezTo>
                  <a:cubicBezTo>
                    <a:pt x="974" y="3369"/>
                    <a:pt x="947" y="3349"/>
                    <a:pt x="934" y="3338"/>
                  </a:cubicBezTo>
                  <a:cubicBezTo>
                    <a:pt x="931" y="3336"/>
                    <a:pt x="931" y="3336"/>
                    <a:pt x="931" y="3336"/>
                  </a:cubicBezTo>
                  <a:cubicBezTo>
                    <a:pt x="721" y="3173"/>
                    <a:pt x="548" y="2963"/>
                    <a:pt x="430" y="2729"/>
                  </a:cubicBezTo>
                  <a:cubicBezTo>
                    <a:pt x="310" y="2488"/>
                    <a:pt x="248" y="2230"/>
                    <a:pt x="248" y="1962"/>
                  </a:cubicBezTo>
                  <a:cubicBezTo>
                    <a:pt x="248" y="1018"/>
                    <a:pt x="1017" y="249"/>
                    <a:pt x="1961" y="249"/>
                  </a:cubicBezTo>
                  <a:cubicBezTo>
                    <a:pt x="2906" y="249"/>
                    <a:pt x="3674" y="1018"/>
                    <a:pt x="3674" y="1962"/>
                  </a:cubicBezTo>
                  <a:cubicBezTo>
                    <a:pt x="3674" y="2262"/>
                    <a:pt x="3596" y="2556"/>
                    <a:pt x="3448" y="2814"/>
                  </a:cubicBezTo>
                  <a:cubicBezTo>
                    <a:pt x="3414" y="2873"/>
                    <a:pt x="3435" y="2949"/>
                    <a:pt x="3494" y="2984"/>
                  </a:cubicBezTo>
                  <a:cubicBezTo>
                    <a:pt x="3514" y="2995"/>
                    <a:pt x="3534" y="3000"/>
                    <a:pt x="3556" y="3000"/>
                  </a:cubicBezTo>
                  <a:cubicBezTo>
                    <a:pt x="3601" y="3000"/>
                    <a:pt x="3642" y="2976"/>
                    <a:pt x="3665" y="29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22" name="Freeform 97">
              <a:extLst>
                <a:ext uri="{FF2B5EF4-FFF2-40B4-BE49-F238E27FC236}">
                  <a16:creationId xmlns:a16="http://schemas.microsoft.com/office/drawing/2014/main" id="{2E8A3E53-9A5B-4530-9149-9518C7D50436}"/>
                </a:ext>
              </a:extLst>
            </p:cNvPr>
            <p:cNvSpPr>
              <a:spLocks/>
            </p:cNvSpPr>
            <p:nvPr/>
          </p:nvSpPr>
          <p:spPr bwMode="auto">
            <a:xfrm>
              <a:off x="3610" y="2847"/>
              <a:ext cx="19" cy="54"/>
            </a:xfrm>
            <a:custGeom>
              <a:avLst/>
              <a:gdLst>
                <a:gd name="T0" fmla="*/ 547 w 677"/>
                <a:gd name="T1" fmla="*/ 0 h 1889"/>
                <a:gd name="T2" fmla="*/ 471 w 677"/>
                <a:gd name="T3" fmla="*/ 25 h 1889"/>
                <a:gd name="T4" fmla="*/ 0 w 677"/>
                <a:gd name="T5" fmla="*/ 973 h 1889"/>
                <a:gd name="T6" fmla="*/ 394 w 677"/>
                <a:gd name="T7" fmla="*/ 1857 h 1889"/>
                <a:gd name="T8" fmla="*/ 478 w 677"/>
                <a:gd name="T9" fmla="*/ 1889 h 1889"/>
                <a:gd name="T10" fmla="*/ 572 w 677"/>
                <a:gd name="T11" fmla="*/ 1848 h 1889"/>
                <a:gd name="T12" fmla="*/ 604 w 677"/>
                <a:gd name="T13" fmla="*/ 1757 h 1889"/>
                <a:gd name="T14" fmla="*/ 563 w 677"/>
                <a:gd name="T15" fmla="*/ 1670 h 1889"/>
                <a:gd name="T16" fmla="*/ 252 w 677"/>
                <a:gd name="T17" fmla="*/ 973 h 1889"/>
                <a:gd name="T18" fmla="*/ 623 w 677"/>
                <a:gd name="T19" fmla="*/ 226 h 1889"/>
                <a:gd name="T20" fmla="*/ 672 w 677"/>
                <a:gd name="T21" fmla="*/ 143 h 1889"/>
                <a:gd name="T22" fmla="*/ 648 w 677"/>
                <a:gd name="T23" fmla="*/ 50 h 1889"/>
                <a:gd name="T24" fmla="*/ 547 w 677"/>
                <a:gd name="T25" fmla="*/ 0 h 18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77" h="1889">
                  <a:moveTo>
                    <a:pt x="547" y="0"/>
                  </a:moveTo>
                  <a:cubicBezTo>
                    <a:pt x="527" y="0"/>
                    <a:pt x="499" y="4"/>
                    <a:pt x="471" y="25"/>
                  </a:cubicBezTo>
                  <a:cubicBezTo>
                    <a:pt x="172" y="252"/>
                    <a:pt x="0" y="598"/>
                    <a:pt x="0" y="973"/>
                  </a:cubicBezTo>
                  <a:cubicBezTo>
                    <a:pt x="0" y="1309"/>
                    <a:pt x="144" y="1632"/>
                    <a:pt x="394" y="1857"/>
                  </a:cubicBezTo>
                  <a:cubicBezTo>
                    <a:pt x="424" y="1884"/>
                    <a:pt x="456" y="1889"/>
                    <a:pt x="478" y="1889"/>
                  </a:cubicBezTo>
                  <a:cubicBezTo>
                    <a:pt x="514" y="1889"/>
                    <a:pt x="548" y="1874"/>
                    <a:pt x="572" y="1848"/>
                  </a:cubicBezTo>
                  <a:cubicBezTo>
                    <a:pt x="594" y="1822"/>
                    <a:pt x="606" y="1790"/>
                    <a:pt x="604" y="1757"/>
                  </a:cubicBezTo>
                  <a:cubicBezTo>
                    <a:pt x="603" y="1723"/>
                    <a:pt x="588" y="1692"/>
                    <a:pt x="563" y="1670"/>
                  </a:cubicBezTo>
                  <a:cubicBezTo>
                    <a:pt x="365" y="1492"/>
                    <a:pt x="252" y="1238"/>
                    <a:pt x="252" y="973"/>
                  </a:cubicBezTo>
                  <a:cubicBezTo>
                    <a:pt x="252" y="678"/>
                    <a:pt x="387" y="405"/>
                    <a:pt x="623" y="226"/>
                  </a:cubicBezTo>
                  <a:cubicBezTo>
                    <a:pt x="651" y="206"/>
                    <a:pt x="668" y="176"/>
                    <a:pt x="672" y="143"/>
                  </a:cubicBezTo>
                  <a:cubicBezTo>
                    <a:pt x="677" y="110"/>
                    <a:pt x="668" y="77"/>
                    <a:pt x="648" y="50"/>
                  </a:cubicBezTo>
                  <a:cubicBezTo>
                    <a:pt x="623" y="18"/>
                    <a:pt x="587" y="0"/>
                    <a:pt x="54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23" name="Freeform 98">
              <a:extLst>
                <a:ext uri="{FF2B5EF4-FFF2-40B4-BE49-F238E27FC236}">
                  <a16:creationId xmlns:a16="http://schemas.microsoft.com/office/drawing/2014/main" id="{18A28AAB-5111-474C-B8ED-C796AF06FB06}"/>
                </a:ext>
              </a:extLst>
            </p:cNvPr>
            <p:cNvSpPr>
              <a:spLocks/>
            </p:cNvSpPr>
            <p:nvPr/>
          </p:nvSpPr>
          <p:spPr bwMode="auto">
            <a:xfrm>
              <a:off x="3616" y="2972"/>
              <a:ext cx="47" cy="7"/>
            </a:xfrm>
            <a:custGeom>
              <a:avLst/>
              <a:gdLst>
                <a:gd name="T0" fmla="*/ 128 w 1635"/>
                <a:gd name="T1" fmla="*/ 254 h 254"/>
                <a:gd name="T2" fmla="*/ 1508 w 1635"/>
                <a:gd name="T3" fmla="*/ 254 h 254"/>
                <a:gd name="T4" fmla="*/ 1635 w 1635"/>
                <a:gd name="T5" fmla="*/ 127 h 254"/>
                <a:gd name="T6" fmla="*/ 1508 w 1635"/>
                <a:gd name="T7" fmla="*/ 0 h 254"/>
                <a:gd name="T8" fmla="*/ 128 w 1635"/>
                <a:gd name="T9" fmla="*/ 0 h 254"/>
                <a:gd name="T10" fmla="*/ 0 w 1635"/>
                <a:gd name="T11" fmla="*/ 127 h 254"/>
                <a:gd name="T12" fmla="*/ 128 w 1635"/>
                <a:gd name="T13" fmla="*/ 254 h 254"/>
              </a:gdLst>
              <a:ahLst/>
              <a:cxnLst>
                <a:cxn ang="0">
                  <a:pos x="T0" y="T1"/>
                </a:cxn>
                <a:cxn ang="0">
                  <a:pos x="T2" y="T3"/>
                </a:cxn>
                <a:cxn ang="0">
                  <a:pos x="T4" y="T5"/>
                </a:cxn>
                <a:cxn ang="0">
                  <a:pos x="T6" y="T7"/>
                </a:cxn>
                <a:cxn ang="0">
                  <a:pos x="T8" y="T9"/>
                </a:cxn>
                <a:cxn ang="0">
                  <a:pos x="T10" y="T11"/>
                </a:cxn>
                <a:cxn ang="0">
                  <a:pos x="T12" y="T13"/>
                </a:cxn>
              </a:cxnLst>
              <a:rect l="0" t="0" r="r" b="b"/>
              <a:pathLst>
                <a:path w="1635" h="254">
                  <a:moveTo>
                    <a:pt x="128" y="254"/>
                  </a:moveTo>
                  <a:cubicBezTo>
                    <a:pt x="1508" y="254"/>
                    <a:pt x="1508" y="254"/>
                    <a:pt x="1508" y="254"/>
                  </a:cubicBezTo>
                  <a:cubicBezTo>
                    <a:pt x="1578" y="254"/>
                    <a:pt x="1635" y="197"/>
                    <a:pt x="1635" y="127"/>
                  </a:cubicBezTo>
                  <a:cubicBezTo>
                    <a:pt x="1635" y="57"/>
                    <a:pt x="1578" y="0"/>
                    <a:pt x="1508" y="0"/>
                  </a:cubicBezTo>
                  <a:cubicBezTo>
                    <a:pt x="128" y="0"/>
                    <a:pt x="128" y="0"/>
                    <a:pt x="128" y="0"/>
                  </a:cubicBezTo>
                  <a:cubicBezTo>
                    <a:pt x="58" y="0"/>
                    <a:pt x="0" y="57"/>
                    <a:pt x="0" y="127"/>
                  </a:cubicBezTo>
                  <a:cubicBezTo>
                    <a:pt x="0" y="197"/>
                    <a:pt x="58" y="254"/>
                    <a:pt x="128" y="2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24" name="Freeform 99">
              <a:extLst>
                <a:ext uri="{FF2B5EF4-FFF2-40B4-BE49-F238E27FC236}">
                  <a16:creationId xmlns:a16="http://schemas.microsoft.com/office/drawing/2014/main" id="{CDCFCC29-E1DE-4F96-94DD-213A085D683B}"/>
                </a:ext>
              </a:extLst>
            </p:cNvPr>
            <p:cNvSpPr>
              <a:spLocks noEditPoints="1"/>
            </p:cNvSpPr>
            <p:nvPr/>
          </p:nvSpPr>
          <p:spPr bwMode="auto">
            <a:xfrm>
              <a:off x="3435" y="2643"/>
              <a:ext cx="185" cy="121"/>
            </a:xfrm>
            <a:custGeom>
              <a:avLst/>
              <a:gdLst>
                <a:gd name="T0" fmla="*/ 6377 w 6491"/>
                <a:gd name="T1" fmla="*/ 4216 h 4217"/>
                <a:gd name="T2" fmla="*/ 6263 w 6491"/>
                <a:gd name="T3" fmla="*/ 4102 h 4217"/>
                <a:gd name="T4" fmla="*/ 6263 w 6491"/>
                <a:gd name="T5" fmla="*/ 1418 h 4217"/>
                <a:gd name="T6" fmla="*/ 5068 w 6491"/>
                <a:gd name="T7" fmla="*/ 1853 h 4217"/>
                <a:gd name="T8" fmla="*/ 5068 w 6491"/>
                <a:gd name="T9" fmla="*/ 3533 h 4217"/>
                <a:gd name="T10" fmla="*/ 5022 w 6491"/>
                <a:gd name="T11" fmla="*/ 3625 h 4217"/>
                <a:gd name="T12" fmla="*/ 4500 w 6491"/>
                <a:gd name="T13" fmla="*/ 3921 h 4217"/>
                <a:gd name="T14" fmla="*/ 3938 w 6491"/>
                <a:gd name="T15" fmla="*/ 4124 h 4217"/>
                <a:gd name="T16" fmla="*/ 3246 w 6491"/>
                <a:gd name="T17" fmla="*/ 4217 h 4217"/>
                <a:gd name="T18" fmla="*/ 2554 w 6491"/>
                <a:gd name="T19" fmla="*/ 4124 h 4217"/>
                <a:gd name="T20" fmla="*/ 1992 w 6491"/>
                <a:gd name="T21" fmla="*/ 3921 h 4217"/>
                <a:gd name="T22" fmla="*/ 1470 w 6491"/>
                <a:gd name="T23" fmla="*/ 3625 h 4217"/>
                <a:gd name="T24" fmla="*/ 1424 w 6491"/>
                <a:gd name="T25" fmla="*/ 3533 h 4217"/>
                <a:gd name="T26" fmla="*/ 1424 w 6491"/>
                <a:gd name="T27" fmla="*/ 1853 h 4217"/>
                <a:gd name="T28" fmla="*/ 75 w 6491"/>
                <a:gd name="T29" fmla="*/ 1362 h 4217"/>
                <a:gd name="T30" fmla="*/ 0 w 6491"/>
                <a:gd name="T31" fmla="*/ 1255 h 4217"/>
                <a:gd name="T32" fmla="*/ 75 w 6491"/>
                <a:gd name="T33" fmla="*/ 1148 h 4217"/>
                <a:gd name="T34" fmla="*/ 3207 w 6491"/>
                <a:gd name="T35" fmla="*/ 9 h 4217"/>
                <a:gd name="T36" fmla="*/ 3285 w 6491"/>
                <a:gd name="T37" fmla="*/ 9 h 4217"/>
                <a:gd name="T38" fmla="*/ 6413 w 6491"/>
                <a:gd name="T39" fmla="*/ 1147 h 4217"/>
                <a:gd name="T40" fmla="*/ 6445 w 6491"/>
                <a:gd name="T41" fmla="*/ 1163 h 4217"/>
                <a:gd name="T42" fmla="*/ 6462 w 6491"/>
                <a:gd name="T43" fmla="*/ 1179 h 4217"/>
                <a:gd name="T44" fmla="*/ 6491 w 6491"/>
                <a:gd name="T45" fmla="*/ 1254 h 4217"/>
                <a:gd name="T46" fmla="*/ 6491 w 6491"/>
                <a:gd name="T47" fmla="*/ 1254 h 4217"/>
                <a:gd name="T48" fmla="*/ 6491 w 6491"/>
                <a:gd name="T49" fmla="*/ 1255 h 4217"/>
                <a:gd name="T50" fmla="*/ 6491 w 6491"/>
                <a:gd name="T51" fmla="*/ 1255 h 4217"/>
                <a:gd name="T52" fmla="*/ 6491 w 6491"/>
                <a:gd name="T53" fmla="*/ 4101 h 4217"/>
                <a:gd name="T54" fmla="*/ 6377 w 6491"/>
                <a:gd name="T55" fmla="*/ 4216 h 4217"/>
                <a:gd name="T56" fmla="*/ 1652 w 6491"/>
                <a:gd name="T57" fmla="*/ 3473 h 4217"/>
                <a:gd name="T58" fmla="*/ 2093 w 6491"/>
                <a:gd name="T59" fmla="*/ 3716 h 4217"/>
                <a:gd name="T60" fmla="*/ 3246 w 6491"/>
                <a:gd name="T61" fmla="*/ 3988 h 4217"/>
                <a:gd name="T62" fmla="*/ 4840 w 6491"/>
                <a:gd name="T63" fmla="*/ 3473 h 4217"/>
                <a:gd name="T64" fmla="*/ 4840 w 6491"/>
                <a:gd name="T65" fmla="*/ 1935 h 4217"/>
                <a:gd name="T66" fmla="*/ 3285 w 6491"/>
                <a:gd name="T67" fmla="*/ 2501 h 4217"/>
                <a:gd name="T68" fmla="*/ 3207 w 6491"/>
                <a:gd name="T69" fmla="*/ 2501 h 4217"/>
                <a:gd name="T70" fmla="*/ 1652 w 6491"/>
                <a:gd name="T71" fmla="*/ 1935 h 4217"/>
                <a:gd name="T72" fmla="*/ 1652 w 6491"/>
                <a:gd name="T73" fmla="*/ 3473 h 4217"/>
                <a:gd name="T74" fmla="*/ 448 w 6491"/>
                <a:gd name="T75" fmla="*/ 1255 h 4217"/>
                <a:gd name="T76" fmla="*/ 3246 w 6491"/>
                <a:gd name="T77" fmla="*/ 2273 h 4217"/>
                <a:gd name="T78" fmla="*/ 6044 w 6491"/>
                <a:gd name="T79" fmla="*/ 1255 h 4217"/>
                <a:gd name="T80" fmla="*/ 3246 w 6491"/>
                <a:gd name="T81" fmla="*/ 237 h 4217"/>
                <a:gd name="T82" fmla="*/ 448 w 6491"/>
                <a:gd name="T83" fmla="*/ 1255 h 4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491" h="4217">
                  <a:moveTo>
                    <a:pt x="6377" y="4216"/>
                  </a:moveTo>
                  <a:cubicBezTo>
                    <a:pt x="6314" y="4216"/>
                    <a:pt x="6263" y="4165"/>
                    <a:pt x="6263" y="4102"/>
                  </a:cubicBezTo>
                  <a:cubicBezTo>
                    <a:pt x="6263" y="1418"/>
                    <a:pt x="6263" y="1418"/>
                    <a:pt x="6263" y="1418"/>
                  </a:cubicBezTo>
                  <a:cubicBezTo>
                    <a:pt x="5068" y="1853"/>
                    <a:pt x="5068" y="1853"/>
                    <a:pt x="5068" y="1853"/>
                  </a:cubicBezTo>
                  <a:cubicBezTo>
                    <a:pt x="5068" y="3533"/>
                    <a:pt x="5068" y="3533"/>
                    <a:pt x="5068" y="3533"/>
                  </a:cubicBezTo>
                  <a:cubicBezTo>
                    <a:pt x="5068" y="3569"/>
                    <a:pt x="5051" y="3603"/>
                    <a:pt x="5022" y="3625"/>
                  </a:cubicBezTo>
                  <a:cubicBezTo>
                    <a:pt x="5013" y="3631"/>
                    <a:pt x="4817" y="3776"/>
                    <a:pt x="4500" y="3921"/>
                  </a:cubicBezTo>
                  <a:cubicBezTo>
                    <a:pt x="4314" y="4007"/>
                    <a:pt x="4125" y="4075"/>
                    <a:pt x="3938" y="4124"/>
                  </a:cubicBezTo>
                  <a:cubicBezTo>
                    <a:pt x="3703" y="4185"/>
                    <a:pt x="3470" y="4217"/>
                    <a:pt x="3246" y="4217"/>
                  </a:cubicBezTo>
                  <a:cubicBezTo>
                    <a:pt x="3022" y="4217"/>
                    <a:pt x="2789" y="4185"/>
                    <a:pt x="2554" y="4124"/>
                  </a:cubicBezTo>
                  <a:cubicBezTo>
                    <a:pt x="2367" y="4075"/>
                    <a:pt x="2178" y="4007"/>
                    <a:pt x="1992" y="3921"/>
                  </a:cubicBezTo>
                  <a:cubicBezTo>
                    <a:pt x="1675" y="3776"/>
                    <a:pt x="1478" y="3631"/>
                    <a:pt x="1470" y="3625"/>
                  </a:cubicBezTo>
                  <a:cubicBezTo>
                    <a:pt x="1441" y="3603"/>
                    <a:pt x="1424" y="3569"/>
                    <a:pt x="1424" y="3533"/>
                  </a:cubicBezTo>
                  <a:cubicBezTo>
                    <a:pt x="1424" y="1853"/>
                    <a:pt x="1424" y="1853"/>
                    <a:pt x="1424" y="1853"/>
                  </a:cubicBezTo>
                  <a:cubicBezTo>
                    <a:pt x="75" y="1362"/>
                    <a:pt x="75" y="1362"/>
                    <a:pt x="75" y="1362"/>
                  </a:cubicBezTo>
                  <a:cubicBezTo>
                    <a:pt x="30" y="1346"/>
                    <a:pt x="0" y="1303"/>
                    <a:pt x="0" y="1255"/>
                  </a:cubicBezTo>
                  <a:cubicBezTo>
                    <a:pt x="0" y="1207"/>
                    <a:pt x="30" y="1164"/>
                    <a:pt x="75" y="1148"/>
                  </a:cubicBezTo>
                  <a:cubicBezTo>
                    <a:pt x="3207" y="9"/>
                    <a:pt x="3207" y="9"/>
                    <a:pt x="3207" y="9"/>
                  </a:cubicBezTo>
                  <a:cubicBezTo>
                    <a:pt x="3232" y="0"/>
                    <a:pt x="3259" y="0"/>
                    <a:pt x="3285" y="9"/>
                  </a:cubicBezTo>
                  <a:cubicBezTo>
                    <a:pt x="6413" y="1147"/>
                    <a:pt x="6413" y="1147"/>
                    <a:pt x="6413" y="1147"/>
                  </a:cubicBezTo>
                  <a:cubicBezTo>
                    <a:pt x="6425" y="1151"/>
                    <a:pt x="6436" y="1156"/>
                    <a:pt x="6445" y="1163"/>
                  </a:cubicBezTo>
                  <a:cubicBezTo>
                    <a:pt x="6451" y="1168"/>
                    <a:pt x="6457" y="1173"/>
                    <a:pt x="6462" y="1179"/>
                  </a:cubicBezTo>
                  <a:cubicBezTo>
                    <a:pt x="6480" y="1199"/>
                    <a:pt x="6491" y="1226"/>
                    <a:pt x="6491" y="1254"/>
                  </a:cubicBezTo>
                  <a:cubicBezTo>
                    <a:pt x="6491" y="1254"/>
                    <a:pt x="6491" y="1254"/>
                    <a:pt x="6491" y="1254"/>
                  </a:cubicBezTo>
                  <a:cubicBezTo>
                    <a:pt x="6491" y="1254"/>
                    <a:pt x="6491" y="1254"/>
                    <a:pt x="6491" y="1255"/>
                  </a:cubicBezTo>
                  <a:cubicBezTo>
                    <a:pt x="6491" y="1255"/>
                    <a:pt x="6491" y="1255"/>
                    <a:pt x="6491" y="1255"/>
                  </a:cubicBezTo>
                  <a:cubicBezTo>
                    <a:pt x="6491" y="4101"/>
                    <a:pt x="6491" y="4101"/>
                    <a:pt x="6491" y="4101"/>
                  </a:cubicBezTo>
                  <a:cubicBezTo>
                    <a:pt x="6491" y="4165"/>
                    <a:pt x="6440" y="4216"/>
                    <a:pt x="6377" y="4216"/>
                  </a:cubicBezTo>
                  <a:close/>
                  <a:moveTo>
                    <a:pt x="1652" y="3473"/>
                  </a:moveTo>
                  <a:cubicBezTo>
                    <a:pt x="1725" y="3522"/>
                    <a:pt x="1881" y="3619"/>
                    <a:pt x="2093" y="3716"/>
                  </a:cubicBezTo>
                  <a:cubicBezTo>
                    <a:pt x="2363" y="3840"/>
                    <a:pt x="2783" y="3988"/>
                    <a:pt x="3246" y="3988"/>
                  </a:cubicBezTo>
                  <a:cubicBezTo>
                    <a:pt x="4010" y="3988"/>
                    <a:pt x="4665" y="3590"/>
                    <a:pt x="4840" y="3473"/>
                  </a:cubicBezTo>
                  <a:cubicBezTo>
                    <a:pt x="4840" y="1935"/>
                    <a:pt x="4840" y="1935"/>
                    <a:pt x="4840" y="1935"/>
                  </a:cubicBezTo>
                  <a:cubicBezTo>
                    <a:pt x="3285" y="2501"/>
                    <a:pt x="3285" y="2501"/>
                    <a:pt x="3285" y="2501"/>
                  </a:cubicBezTo>
                  <a:cubicBezTo>
                    <a:pt x="3259" y="2510"/>
                    <a:pt x="3232" y="2510"/>
                    <a:pt x="3207" y="2501"/>
                  </a:cubicBezTo>
                  <a:cubicBezTo>
                    <a:pt x="1652" y="1935"/>
                    <a:pt x="1652" y="1935"/>
                    <a:pt x="1652" y="1935"/>
                  </a:cubicBezTo>
                  <a:lnTo>
                    <a:pt x="1652" y="3473"/>
                  </a:lnTo>
                  <a:close/>
                  <a:moveTo>
                    <a:pt x="448" y="1255"/>
                  </a:moveTo>
                  <a:cubicBezTo>
                    <a:pt x="3246" y="2273"/>
                    <a:pt x="3246" y="2273"/>
                    <a:pt x="3246" y="2273"/>
                  </a:cubicBezTo>
                  <a:cubicBezTo>
                    <a:pt x="6044" y="1255"/>
                    <a:pt x="6044" y="1255"/>
                    <a:pt x="6044" y="1255"/>
                  </a:cubicBezTo>
                  <a:cubicBezTo>
                    <a:pt x="3246" y="237"/>
                    <a:pt x="3246" y="237"/>
                    <a:pt x="3246" y="237"/>
                  </a:cubicBezTo>
                  <a:lnTo>
                    <a:pt x="448" y="125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25" name="Freeform 100">
              <a:extLst>
                <a:ext uri="{FF2B5EF4-FFF2-40B4-BE49-F238E27FC236}">
                  <a16:creationId xmlns:a16="http://schemas.microsoft.com/office/drawing/2014/main" id="{086BB464-F028-44B7-8B07-AA782AAAE3FE}"/>
                </a:ext>
              </a:extLst>
            </p:cNvPr>
            <p:cNvSpPr>
              <a:spLocks/>
            </p:cNvSpPr>
            <p:nvPr/>
          </p:nvSpPr>
          <p:spPr bwMode="auto">
            <a:xfrm>
              <a:off x="3470" y="2690"/>
              <a:ext cx="339" cy="340"/>
            </a:xfrm>
            <a:custGeom>
              <a:avLst/>
              <a:gdLst>
                <a:gd name="T0" fmla="*/ 5939 w 11878"/>
                <a:gd name="T1" fmla="*/ 11879 h 11879"/>
                <a:gd name="T2" fmla="*/ 3627 w 11878"/>
                <a:gd name="T3" fmla="*/ 11412 h 11879"/>
                <a:gd name="T4" fmla="*/ 2618 w 11878"/>
                <a:gd name="T5" fmla="*/ 10864 h 11879"/>
                <a:gd name="T6" fmla="*/ 1739 w 11878"/>
                <a:gd name="T7" fmla="*/ 10139 h 11879"/>
                <a:gd name="T8" fmla="*/ 1014 w 11878"/>
                <a:gd name="T9" fmla="*/ 9260 h 11879"/>
                <a:gd name="T10" fmla="*/ 466 w 11878"/>
                <a:gd name="T11" fmla="*/ 8251 h 11879"/>
                <a:gd name="T12" fmla="*/ 0 w 11878"/>
                <a:gd name="T13" fmla="*/ 5939 h 11879"/>
                <a:gd name="T14" fmla="*/ 333 w 11878"/>
                <a:gd name="T15" fmla="*/ 3973 h 11879"/>
                <a:gd name="T16" fmla="*/ 1257 w 11878"/>
                <a:gd name="T17" fmla="*/ 2285 h 11879"/>
                <a:gd name="T18" fmla="*/ 1436 w 11878"/>
                <a:gd name="T19" fmla="*/ 2425 h 11879"/>
                <a:gd name="T20" fmla="*/ 228 w 11878"/>
                <a:gd name="T21" fmla="*/ 5939 h 11879"/>
                <a:gd name="T22" fmla="*/ 5939 w 11878"/>
                <a:gd name="T23" fmla="*/ 11651 h 11879"/>
                <a:gd name="T24" fmla="*/ 11651 w 11878"/>
                <a:gd name="T25" fmla="*/ 5939 h 11879"/>
                <a:gd name="T26" fmla="*/ 5939 w 11878"/>
                <a:gd name="T27" fmla="*/ 228 h 11879"/>
                <a:gd name="T28" fmla="*/ 5171 w 11878"/>
                <a:gd name="T29" fmla="*/ 279 h 11879"/>
                <a:gd name="T30" fmla="*/ 5141 w 11878"/>
                <a:gd name="T31" fmla="*/ 53 h 11879"/>
                <a:gd name="T32" fmla="*/ 5939 w 11878"/>
                <a:gd name="T33" fmla="*/ 0 h 11879"/>
                <a:gd name="T34" fmla="*/ 8251 w 11878"/>
                <a:gd name="T35" fmla="*/ 467 h 11879"/>
                <a:gd name="T36" fmla="*/ 9260 w 11878"/>
                <a:gd name="T37" fmla="*/ 1014 h 11879"/>
                <a:gd name="T38" fmla="*/ 10138 w 11878"/>
                <a:gd name="T39" fmla="*/ 1739 h 11879"/>
                <a:gd name="T40" fmla="*/ 10864 w 11878"/>
                <a:gd name="T41" fmla="*/ 2618 h 11879"/>
                <a:gd name="T42" fmla="*/ 11411 w 11878"/>
                <a:gd name="T43" fmla="*/ 3627 h 11879"/>
                <a:gd name="T44" fmla="*/ 11878 w 11878"/>
                <a:gd name="T45" fmla="*/ 5939 h 11879"/>
                <a:gd name="T46" fmla="*/ 11411 w 11878"/>
                <a:gd name="T47" fmla="*/ 8251 h 11879"/>
                <a:gd name="T48" fmla="*/ 10864 w 11878"/>
                <a:gd name="T49" fmla="*/ 9260 h 11879"/>
                <a:gd name="T50" fmla="*/ 10138 w 11878"/>
                <a:gd name="T51" fmla="*/ 10139 h 11879"/>
                <a:gd name="T52" fmla="*/ 9260 w 11878"/>
                <a:gd name="T53" fmla="*/ 10864 h 11879"/>
                <a:gd name="T54" fmla="*/ 8251 w 11878"/>
                <a:gd name="T55" fmla="*/ 11411 h 11879"/>
                <a:gd name="T56" fmla="*/ 5939 w 11878"/>
                <a:gd name="T57" fmla="*/ 11879 h 11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1878" h="11879">
                  <a:moveTo>
                    <a:pt x="5939" y="11879"/>
                  </a:moveTo>
                  <a:cubicBezTo>
                    <a:pt x="5137" y="11879"/>
                    <a:pt x="4359" y="11721"/>
                    <a:pt x="3627" y="11412"/>
                  </a:cubicBezTo>
                  <a:cubicBezTo>
                    <a:pt x="3275" y="11263"/>
                    <a:pt x="2935" y="11079"/>
                    <a:pt x="2618" y="10864"/>
                  </a:cubicBezTo>
                  <a:cubicBezTo>
                    <a:pt x="2304" y="10652"/>
                    <a:pt x="2008" y="10408"/>
                    <a:pt x="1739" y="10139"/>
                  </a:cubicBezTo>
                  <a:cubicBezTo>
                    <a:pt x="1470" y="9870"/>
                    <a:pt x="1226" y="9575"/>
                    <a:pt x="1014" y="9260"/>
                  </a:cubicBezTo>
                  <a:cubicBezTo>
                    <a:pt x="800" y="8943"/>
                    <a:pt x="615" y="8603"/>
                    <a:pt x="466" y="8251"/>
                  </a:cubicBezTo>
                  <a:cubicBezTo>
                    <a:pt x="157" y="7519"/>
                    <a:pt x="0" y="6741"/>
                    <a:pt x="0" y="5939"/>
                  </a:cubicBezTo>
                  <a:cubicBezTo>
                    <a:pt x="0" y="5265"/>
                    <a:pt x="112" y="4604"/>
                    <a:pt x="333" y="3973"/>
                  </a:cubicBezTo>
                  <a:cubicBezTo>
                    <a:pt x="546" y="3364"/>
                    <a:pt x="857" y="2796"/>
                    <a:pt x="1257" y="2285"/>
                  </a:cubicBezTo>
                  <a:cubicBezTo>
                    <a:pt x="1436" y="2425"/>
                    <a:pt x="1436" y="2425"/>
                    <a:pt x="1436" y="2425"/>
                  </a:cubicBezTo>
                  <a:cubicBezTo>
                    <a:pt x="646" y="3437"/>
                    <a:pt x="228" y="4652"/>
                    <a:pt x="228" y="5939"/>
                  </a:cubicBezTo>
                  <a:cubicBezTo>
                    <a:pt x="228" y="9089"/>
                    <a:pt x="2790" y="11651"/>
                    <a:pt x="5939" y="11651"/>
                  </a:cubicBezTo>
                  <a:cubicBezTo>
                    <a:pt x="9089" y="11651"/>
                    <a:pt x="11651" y="9089"/>
                    <a:pt x="11651" y="5939"/>
                  </a:cubicBezTo>
                  <a:cubicBezTo>
                    <a:pt x="11651" y="2790"/>
                    <a:pt x="9088" y="228"/>
                    <a:pt x="5939" y="228"/>
                  </a:cubicBezTo>
                  <a:cubicBezTo>
                    <a:pt x="5682" y="228"/>
                    <a:pt x="5424" y="245"/>
                    <a:pt x="5171" y="279"/>
                  </a:cubicBezTo>
                  <a:cubicBezTo>
                    <a:pt x="5141" y="53"/>
                    <a:pt x="5141" y="53"/>
                    <a:pt x="5141" y="53"/>
                  </a:cubicBezTo>
                  <a:cubicBezTo>
                    <a:pt x="5404" y="18"/>
                    <a:pt x="5672" y="0"/>
                    <a:pt x="5939" y="0"/>
                  </a:cubicBezTo>
                  <a:cubicBezTo>
                    <a:pt x="6740" y="0"/>
                    <a:pt x="7518" y="157"/>
                    <a:pt x="8251" y="467"/>
                  </a:cubicBezTo>
                  <a:cubicBezTo>
                    <a:pt x="8603" y="615"/>
                    <a:pt x="8942" y="800"/>
                    <a:pt x="9260" y="1014"/>
                  </a:cubicBezTo>
                  <a:cubicBezTo>
                    <a:pt x="9574" y="1227"/>
                    <a:pt x="9870" y="1471"/>
                    <a:pt x="10138" y="1739"/>
                  </a:cubicBezTo>
                  <a:cubicBezTo>
                    <a:pt x="10407" y="2008"/>
                    <a:pt x="10651" y="2304"/>
                    <a:pt x="10864" y="2618"/>
                  </a:cubicBezTo>
                  <a:cubicBezTo>
                    <a:pt x="11078" y="2936"/>
                    <a:pt x="11262" y="3275"/>
                    <a:pt x="11411" y="3627"/>
                  </a:cubicBezTo>
                  <a:cubicBezTo>
                    <a:pt x="11721" y="4359"/>
                    <a:pt x="11878" y="5137"/>
                    <a:pt x="11878" y="5939"/>
                  </a:cubicBezTo>
                  <a:cubicBezTo>
                    <a:pt x="11878" y="6741"/>
                    <a:pt x="11721" y="7519"/>
                    <a:pt x="11411" y="8251"/>
                  </a:cubicBezTo>
                  <a:cubicBezTo>
                    <a:pt x="11262" y="8603"/>
                    <a:pt x="11078" y="8943"/>
                    <a:pt x="10864" y="9260"/>
                  </a:cubicBezTo>
                  <a:cubicBezTo>
                    <a:pt x="10651" y="9574"/>
                    <a:pt x="10407" y="9870"/>
                    <a:pt x="10138" y="10139"/>
                  </a:cubicBezTo>
                  <a:cubicBezTo>
                    <a:pt x="9870" y="10407"/>
                    <a:pt x="9574" y="10651"/>
                    <a:pt x="9260" y="10864"/>
                  </a:cubicBezTo>
                  <a:cubicBezTo>
                    <a:pt x="8942" y="11078"/>
                    <a:pt x="8603" y="11263"/>
                    <a:pt x="8251" y="11411"/>
                  </a:cubicBezTo>
                  <a:cubicBezTo>
                    <a:pt x="7519" y="11722"/>
                    <a:pt x="6741" y="11879"/>
                    <a:pt x="5939" y="118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grpSp>
      <p:grpSp>
        <p:nvGrpSpPr>
          <p:cNvPr id="26" name="Group 625">
            <a:extLst>
              <a:ext uri="{FF2B5EF4-FFF2-40B4-BE49-F238E27FC236}">
                <a16:creationId xmlns:a16="http://schemas.microsoft.com/office/drawing/2014/main" id="{5A724A49-C2DD-422D-A3FF-2D4A6FEA12D9}"/>
              </a:ext>
            </a:extLst>
          </p:cNvPr>
          <p:cNvGrpSpPr>
            <a:grpSpLocks noChangeAspect="1"/>
          </p:cNvGrpSpPr>
          <p:nvPr/>
        </p:nvGrpSpPr>
        <p:grpSpPr bwMode="auto">
          <a:xfrm>
            <a:off x="5834493" y="3510640"/>
            <a:ext cx="540000" cy="540000"/>
            <a:chOff x="1680" y="0"/>
            <a:chExt cx="364" cy="364"/>
          </a:xfrm>
          <a:solidFill>
            <a:schemeClr val="bg1"/>
          </a:solidFill>
        </p:grpSpPr>
        <p:sp>
          <p:nvSpPr>
            <p:cNvPr id="27" name="Freeform 626">
              <a:extLst>
                <a:ext uri="{FF2B5EF4-FFF2-40B4-BE49-F238E27FC236}">
                  <a16:creationId xmlns:a16="http://schemas.microsoft.com/office/drawing/2014/main" id="{4A6603E0-6A21-4821-B740-F68E2A400516}"/>
                </a:ext>
              </a:extLst>
            </p:cNvPr>
            <p:cNvSpPr>
              <a:spLocks noEditPoints="1"/>
            </p:cNvSpPr>
            <p:nvPr/>
          </p:nvSpPr>
          <p:spPr bwMode="auto">
            <a:xfrm>
              <a:off x="1680" y="0"/>
              <a:ext cx="364" cy="364"/>
            </a:xfrm>
            <a:custGeom>
              <a:avLst/>
              <a:gdLst>
                <a:gd name="T0" fmla="*/ 5933 w 11867"/>
                <a:gd name="T1" fmla="*/ 11867 h 11867"/>
                <a:gd name="T2" fmla="*/ 3624 w 11867"/>
                <a:gd name="T3" fmla="*/ 11401 h 11867"/>
                <a:gd name="T4" fmla="*/ 2616 w 11867"/>
                <a:gd name="T5" fmla="*/ 10854 h 11867"/>
                <a:gd name="T6" fmla="*/ 1738 w 11867"/>
                <a:gd name="T7" fmla="*/ 10129 h 11867"/>
                <a:gd name="T8" fmla="*/ 1013 w 11867"/>
                <a:gd name="T9" fmla="*/ 9251 h 11867"/>
                <a:gd name="T10" fmla="*/ 466 w 11867"/>
                <a:gd name="T11" fmla="*/ 8243 h 11867"/>
                <a:gd name="T12" fmla="*/ 0 w 11867"/>
                <a:gd name="T13" fmla="*/ 5934 h 11867"/>
                <a:gd name="T14" fmla="*/ 466 w 11867"/>
                <a:gd name="T15" fmla="*/ 3624 h 11867"/>
                <a:gd name="T16" fmla="*/ 1013 w 11867"/>
                <a:gd name="T17" fmla="*/ 2616 h 11867"/>
                <a:gd name="T18" fmla="*/ 1738 w 11867"/>
                <a:gd name="T19" fmla="*/ 1738 h 11867"/>
                <a:gd name="T20" fmla="*/ 2616 w 11867"/>
                <a:gd name="T21" fmla="*/ 1014 h 11867"/>
                <a:gd name="T22" fmla="*/ 3624 w 11867"/>
                <a:gd name="T23" fmla="*/ 466 h 11867"/>
                <a:gd name="T24" fmla="*/ 5933 w 11867"/>
                <a:gd name="T25" fmla="*/ 0 h 11867"/>
                <a:gd name="T26" fmla="*/ 8243 w 11867"/>
                <a:gd name="T27" fmla="*/ 466 h 11867"/>
                <a:gd name="T28" fmla="*/ 9251 w 11867"/>
                <a:gd name="T29" fmla="*/ 1014 h 11867"/>
                <a:gd name="T30" fmla="*/ 10129 w 11867"/>
                <a:gd name="T31" fmla="*/ 1738 h 11867"/>
                <a:gd name="T32" fmla="*/ 10853 w 11867"/>
                <a:gd name="T33" fmla="*/ 2616 h 11867"/>
                <a:gd name="T34" fmla="*/ 11401 w 11867"/>
                <a:gd name="T35" fmla="*/ 3624 h 11867"/>
                <a:gd name="T36" fmla="*/ 11867 w 11867"/>
                <a:gd name="T37" fmla="*/ 5934 h 11867"/>
                <a:gd name="T38" fmla="*/ 11401 w 11867"/>
                <a:gd name="T39" fmla="*/ 8243 h 11867"/>
                <a:gd name="T40" fmla="*/ 10853 w 11867"/>
                <a:gd name="T41" fmla="*/ 9251 h 11867"/>
                <a:gd name="T42" fmla="*/ 10129 w 11867"/>
                <a:gd name="T43" fmla="*/ 10129 h 11867"/>
                <a:gd name="T44" fmla="*/ 9251 w 11867"/>
                <a:gd name="T45" fmla="*/ 10854 h 11867"/>
                <a:gd name="T46" fmla="*/ 8243 w 11867"/>
                <a:gd name="T47" fmla="*/ 11401 h 11867"/>
                <a:gd name="T48" fmla="*/ 5933 w 11867"/>
                <a:gd name="T49" fmla="*/ 11867 h 11867"/>
                <a:gd name="T50" fmla="*/ 5933 w 11867"/>
                <a:gd name="T51" fmla="*/ 231 h 11867"/>
                <a:gd name="T52" fmla="*/ 230 w 11867"/>
                <a:gd name="T53" fmla="*/ 5934 h 11867"/>
                <a:gd name="T54" fmla="*/ 5933 w 11867"/>
                <a:gd name="T55" fmla="*/ 11637 h 11867"/>
                <a:gd name="T56" fmla="*/ 11637 w 11867"/>
                <a:gd name="T57" fmla="*/ 5934 h 11867"/>
                <a:gd name="T58" fmla="*/ 5933 w 11867"/>
                <a:gd name="T59" fmla="*/ 231 h 11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867" h="11867">
                  <a:moveTo>
                    <a:pt x="5933" y="11867"/>
                  </a:moveTo>
                  <a:cubicBezTo>
                    <a:pt x="5133" y="11867"/>
                    <a:pt x="4355" y="11710"/>
                    <a:pt x="3624" y="11401"/>
                  </a:cubicBezTo>
                  <a:cubicBezTo>
                    <a:pt x="3272" y="11252"/>
                    <a:pt x="2933" y="11068"/>
                    <a:pt x="2616" y="10854"/>
                  </a:cubicBezTo>
                  <a:cubicBezTo>
                    <a:pt x="2302" y="10641"/>
                    <a:pt x="2006" y="10398"/>
                    <a:pt x="1738" y="10129"/>
                  </a:cubicBezTo>
                  <a:cubicBezTo>
                    <a:pt x="1469" y="9861"/>
                    <a:pt x="1225" y="9565"/>
                    <a:pt x="1013" y="9251"/>
                  </a:cubicBezTo>
                  <a:cubicBezTo>
                    <a:pt x="799" y="8934"/>
                    <a:pt x="615" y="8595"/>
                    <a:pt x="466" y="8243"/>
                  </a:cubicBezTo>
                  <a:cubicBezTo>
                    <a:pt x="157" y="7512"/>
                    <a:pt x="0" y="6734"/>
                    <a:pt x="0" y="5934"/>
                  </a:cubicBezTo>
                  <a:cubicBezTo>
                    <a:pt x="0" y="5133"/>
                    <a:pt x="157" y="4356"/>
                    <a:pt x="466" y="3624"/>
                  </a:cubicBezTo>
                  <a:cubicBezTo>
                    <a:pt x="615" y="3272"/>
                    <a:pt x="799" y="2933"/>
                    <a:pt x="1013" y="2616"/>
                  </a:cubicBezTo>
                  <a:cubicBezTo>
                    <a:pt x="1226" y="2302"/>
                    <a:pt x="1469" y="2006"/>
                    <a:pt x="1738" y="1738"/>
                  </a:cubicBezTo>
                  <a:cubicBezTo>
                    <a:pt x="2006" y="1470"/>
                    <a:pt x="2302" y="1226"/>
                    <a:pt x="2616" y="1014"/>
                  </a:cubicBezTo>
                  <a:cubicBezTo>
                    <a:pt x="2933" y="799"/>
                    <a:pt x="3272" y="615"/>
                    <a:pt x="3624" y="466"/>
                  </a:cubicBezTo>
                  <a:cubicBezTo>
                    <a:pt x="4355" y="157"/>
                    <a:pt x="5133" y="0"/>
                    <a:pt x="5933" y="0"/>
                  </a:cubicBezTo>
                  <a:cubicBezTo>
                    <a:pt x="6734" y="0"/>
                    <a:pt x="7511" y="157"/>
                    <a:pt x="8243" y="466"/>
                  </a:cubicBezTo>
                  <a:cubicBezTo>
                    <a:pt x="8595" y="615"/>
                    <a:pt x="8934" y="799"/>
                    <a:pt x="9251" y="1014"/>
                  </a:cubicBezTo>
                  <a:cubicBezTo>
                    <a:pt x="9565" y="1226"/>
                    <a:pt x="9861" y="1470"/>
                    <a:pt x="10129" y="1738"/>
                  </a:cubicBezTo>
                  <a:cubicBezTo>
                    <a:pt x="10397" y="2006"/>
                    <a:pt x="10641" y="2302"/>
                    <a:pt x="10853" y="2616"/>
                  </a:cubicBezTo>
                  <a:cubicBezTo>
                    <a:pt x="11068" y="2933"/>
                    <a:pt x="11252" y="3272"/>
                    <a:pt x="11401" y="3624"/>
                  </a:cubicBezTo>
                  <a:cubicBezTo>
                    <a:pt x="11710" y="4356"/>
                    <a:pt x="11867" y="5133"/>
                    <a:pt x="11867" y="5934"/>
                  </a:cubicBezTo>
                  <a:cubicBezTo>
                    <a:pt x="11867" y="6734"/>
                    <a:pt x="11710" y="7512"/>
                    <a:pt x="11401" y="8243"/>
                  </a:cubicBezTo>
                  <a:cubicBezTo>
                    <a:pt x="11252" y="8595"/>
                    <a:pt x="11068" y="8934"/>
                    <a:pt x="10853" y="9251"/>
                  </a:cubicBezTo>
                  <a:cubicBezTo>
                    <a:pt x="10641" y="9565"/>
                    <a:pt x="10397" y="9861"/>
                    <a:pt x="10129" y="10129"/>
                  </a:cubicBezTo>
                  <a:cubicBezTo>
                    <a:pt x="9861" y="10398"/>
                    <a:pt x="9565" y="10642"/>
                    <a:pt x="9251" y="10854"/>
                  </a:cubicBezTo>
                  <a:cubicBezTo>
                    <a:pt x="8934" y="11068"/>
                    <a:pt x="8595" y="11252"/>
                    <a:pt x="8243" y="11401"/>
                  </a:cubicBezTo>
                  <a:cubicBezTo>
                    <a:pt x="7511" y="11710"/>
                    <a:pt x="6734" y="11867"/>
                    <a:pt x="5933" y="11867"/>
                  </a:cubicBezTo>
                  <a:close/>
                  <a:moveTo>
                    <a:pt x="5933" y="231"/>
                  </a:moveTo>
                  <a:cubicBezTo>
                    <a:pt x="2789" y="231"/>
                    <a:pt x="230" y="2789"/>
                    <a:pt x="230" y="5934"/>
                  </a:cubicBezTo>
                  <a:cubicBezTo>
                    <a:pt x="230" y="9079"/>
                    <a:pt x="2789" y="11637"/>
                    <a:pt x="5933" y="11637"/>
                  </a:cubicBezTo>
                  <a:cubicBezTo>
                    <a:pt x="9078" y="11637"/>
                    <a:pt x="11637" y="9079"/>
                    <a:pt x="11637" y="5934"/>
                  </a:cubicBezTo>
                  <a:cubicBezTo>
                    <a:pt x="11637" y="2789"/>
                    <a:pt x="9078" y="231"/>
                    <a:pt x="5933" y="2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28" name="Rectangle 627">
              <a:extLst>
                <a:ext uri="{FF2B5EF4-FFF2-40B4-BE49-F238E27FC236}">
                  <a16:creationId xmlns:a16="http://schemas.microsoft.com/office/drawing/2014/main" id="{AB5C2BAF-27D4-40BC-A664-FF3110EB94C3}"/>
                </a:ext>
              </a:extLst>
            </p:cNvPr>
            <p:cNvSpPr>
              <a:spLocks noChangeArrowheads="1"/>
            </p:cNvSpPr>
            <p:nvPr/>
          </p:nvSpPr>
          <p:spPr bwMode="auto">
            <a:xfrm>
              <a:off x="1966" y="225"/>
              <a:ext cx="2" cy="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29" name="Rectangle 628">
              <a:extLst>
                <a:ext uri="{FF2B5EF4-FFF2-40B4-BE49-F238E27FC236}">
                  <a16:creationId xmlns:a16="http://schemas.microsoft.com/office/drawing/2014/main" id="{F960D82E-BE7E-4B90-B526-34DEAFF6BE2B}"/>
                </a:ext>
              </a:extLst>
            </p:cNvPr>
            <p:cNvSpPr>
              <a:spLocks noChangeArrowheads="1"/>
            </p:cNvSpPr>
            <p:nvPr/>
          </p:nvSpPr>
          <p:spPr bwMode="auto">
            <a:xfrm>
              <a:off x="1954" y="225"/>
              <a:ext cx="1" cy="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30" name="Freeform 629">
              <a:extLst>
                <a:ext uri="{FF2B5EF4-FFF2-40B4-BE49-F238E27FC236}">
                  <a16:creationId xmlns:a16="http://schemas.microsoft.com/office/drawing/2014/main" id="{0FC499AB-9AD6-44D3-A0F2-D859843BC7FA}"/>
                </a:ext>
              </a:extLst>
            </p:cNvPr>
            <p:cNvSpPr>
              <a:spLocks/>
            </p:cNvSpPr>
            <p:nvPr/>
          </p:nvSpPr>
          <p:spPr bwMode="auto">
            <a:xfrm>
              <a:off x="1954" y="226"/>
              <a:ext cx="14" cy="2"/>
            </a:xfrm>
            <a:custGeom>
              <a:avLst/>
              <a:gdLst>
                <a:gd name="T0" fmla="*/ 1 w 14"/>
                <a:gd name="T1" fmla="*/ 0 h 2"/>
                <a:gd name="T2" fmla="*/ 0 w 14"/>
                <a:gd name="T3" fmla="*/ 0 h 2"/>
                <a:gd name="T4" fmla="*/ 0 w 14"/>
                <a:gd name="T5" fmla="*/ 2 h 2"/>
                <a:gd name="T6" fmla="*/ 14 w 14"/>
                <a:gd name="T7" fmla="*/ 2 h 2"/>
                <a:gd name="T8" fmla="*/ 14 w 14"/>
                <a:gd name="T9" fmla="*/ 0 h 2"/>
                <a:gd name="T10" fmla="*/ 12 w 14"/>
                <a:gd name="T11" fmla="*/ 0 h 2"/>
                <a:gd name="T12" fmla="*/ 1 w 14"/>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14" h="2">
                  <a:moveTo>
                    <a:pt x="1" y="0"/>
                  </a:moveTo>
                  <a:lnTo>
                    <a:pt x="0" y="0"/>
                  </a:lnTo>
                  <a:lnTo>
                    <a:pt x="0" y="2"/>
                  </a:lnTo>
                  <a:lnTo>
                    <a:pt x="14" y="2"/>
                  </a:lnTo>
                  <a:lnTo>
                    <a:pt x="14" y="0"/>
                  </a:lnTo>
                  <a:lnTo>
                    <a:pt x="12" y="0"/>
                  </a:ln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31" name="Freeform 630">
              <a:extLst>
                <a:ext uri="{FF2B5EF4-FFF2-40B4-BE49-F238E27FC236}">
                  <a16:creationId xmlns:a16="http://schemas.microsoft.com/office/drawing/2014/main" id="{5D109028-4561-4722-B971-68DB900AFF92}"/>
                </a:ext>
              </a:extLst>
            </p:cNvPr>
            <p:cNvSpPr>
              <a:spLocks/>
            </p:cNvSpPr>
            <p:nvPr/>
          </p:nvSpPr>
          <p:spPr bwMode="auto">
            <a:xfrm>
              <a:off x="1955" y="225"/>
              <a:ext cx="11" cy="1"/>
            </a:xfrm>
            <a:custGeom>
              <a:avLst/>
              <a:gdLst>
                <a:gd name="T0" fmla="*/ 11 w 11"/>
                <a:gd name="T1" fmla="*/ 0 h 1"/>
                <a:gd name="T2" fmla="*/ 9 w 11"/>
                <a:gd name="T3" fmla="*/ 0 h 1"/>
                <a:gd name="T4" fmla="*/ 2 w 11"/>
                <a:gd name="T5" fmla="*/ 0 h 1"/>
                <a:gd name="T6" fmla="*/ 0 w 11"/>
                <a:gd name="T7" fmla="*/ 0 h 1"/>
                <a:gd name="T8" fmla="*/ 0 w 11"/>
                <a:gd name="T9" fmla="*/ 1 h 1"/>
                <a:gd name="T10" fmla="*/ 11 w 11"/>
                <a:gd name="T11" fmla="*/ 1 h 1"/>
                <a:gd name="T12" fmla="*/ 11 w 11"/>
                <a:gd name="T13" fmla="*/ 0 h 1"/>
              </a:gdLst>
              <a:ahLst/>
              <a:cxnLst>
                <a:cxn ang="0">
                  <a:pos x="T0" y="T1"/>
                </a:cxn>
                <a:cxn ang="0">
                  <a:pos x="T2" y="T3"/>
                </a:cxn>
                <a:cxn ang="0">
                  <a:pos x="T4" y="T5"/>
                </a:cxn>
                <a:cxn ang="0">
                  <a:pos x="T6" y="T7"/>
                </a:cxn>
                <a:cxn ang="0">
                  <a:pos x="T8" y="T9"/>
                </a:cxn>
                <a:cxn ang="0">
                  <a:pos x="T10" y="T11"/>
                </a:cxn>
                <a:cxn ang="0">
                  <a:pos x="T12" y="T13"/>
                </a:cxn>
              </a:cxnLst>
              <a:rect l="0" t="0" r="r" b="b"/>
              <a:pathLst>
                <a:path w="11" h="1">
                  <a:moveTo>
                    <a:pt x="11" y="0"/>
                  </a:moveTo>
                  <a:lnTo>
                    <a:pt x="9" y="0"/>
                  </a:lnTo>
                  <a:lnTo>
                    <a:pt x="2" y="0"/>
                  </a:lnTo>
                  <a:lnTo>
                    <a:pt x="0" y="0"/>
                  </a:lnTo>
                  <a:lnTo>
                    <a:pt x="0" y="1"/>
                  </a:lnTo>
                  <a:lnTo>
                    <a:pt x="11" y="1"/>
                  </a:lnTo>
                  <a:lnTo>
                    <a:pt x="1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32" name="Freeform 631">
              <a:extLst>
                <a:ext uri="{FF2B5EF4-FFF2-40B4-BE49-F238E27FC236}">
                  <a16:creationId xmlns:a16="http://schemas.microsoft.com/office/drawing/2014/main" id="{CF14914B-B20F-46B8-9FCC-724E5FDD558C}"/>
                </a:ext>
              </a:extLst>
            </p:cNvPr>
            <p:cNvSpPr>
              <a:spLocks noEditPoints="1"/>
            </p:cNvSpPr>
            <p:nvPr/>
          </p:nvSpPr>
          <p:spPr bwMode="auto">
            <a:xfrm>
              <a:off x="1727" y="75"/>
              <a:ext cx="270" cy="214"/>
            </a:xfrm>
            <a:custGeom>
              <a:avLst/>
              <a:gdLst>
                <a:gd name="T0" fmla="*/ 7618 w 8792"/>
                <a:gd name="T1" fmla="*/ 1318 h 6966"/>
                <a:gd name="T2" fmla="*/ 3796 w 8792"/>
                <a:gd name="T3" fmla="*/ 127 h 6966"/>
                <a:gd name="T4" fmla="*/ 637 w 8792"/>
                <a:gd name="T5" fmla="*/ 1908 h 6966"/>
                <a:gd name="T6" fmla="*/ 0 w 8792"/>
                <a:gd name="T7" fmla="*/ 3537 h 6966"/>
                <a:gd name="T8" fmla="*/ 1932 w 8792"/>
                <a:gd name="T9" fmla="*/ 5289 h 6966"/>
                <a:gd name="T10" fmla="*/ 3651 w 8792"/>
                <a:gd name="T11" fmla="*/ 5203 h 6966"/>
                <a:gd name="T12" fmla="*/ 4390 w 8792"/>
                <a:gd name="T13" fmla="*/ 5400 h 6966"/>
                <a:gd name="T14" fmla="*/ 5790 w 8792"/>
                <a:gd name="T15" fmla="*/ 6787 h 6966"/>
                <a:gd name="T16" fmla="*/ 6764 w 8792"/>
                <a:gd name="T17" fmla="*/ 6633 h 6966"/>
                <a:gd name="T18" fmla="*/ 6494 w 8792"/>
                <a:gd name="T19" fmla="*/ 5743 h 6966"/>
                <a:gd name="T20" fmla="*/ 7656 w 8792"/>
                <a:gd name="T21" fmla="*/ 5227 h 6966"/>
                <a:gd name="T22" fmla="*/ 8656 w 8792"/>
                <a:gd name="T23" fmla="*/ 4339 h 6966"/>
                <a:gd name="T24" fmla="*/ 7805 w 8792"/>
                <a:gd name="T25" fmla="*/ 4891 h 6966"/>
                <a:gd name="T26" fmla="*/ 3524 w 8792"/>
                <a:gd name="T27" fmla="*/ 5049 h 6966"/>
                <a:gd name="T28" fmla="*/ 2660 w 8792"/>
                <a:gd name="T29" fmla="*/ 5286 h 6966"/>
                <a:gd name="T30" fmla="*/ 5346 w 8792"/>
                <a:gd name="T31" fmla="*/ 261 h 6966"/>
                <a:gd name="T32" fmla="*/ 7887 w 8792"/>
                <a:gd name="T33" fmla="*/ 4682 h 6966"/>
                <a:gd name="T34" fmla="*/ 7670 w 8792"/>
                <a:gd name="T35" fmla="*/ 4712 h 6966"/>
                <a:gd name="T36" fmla="*/ 6099 w 8792"/>
                <a:gd name="T37" fmla="*/ 6600 h 6966"/>
                <a:gd name="T38" fmla="*/ 5121 w 8792"/>
                <a:gd name="T39" fmla="*/ 5314 h 6966"/>
                <a:gd name="T40" fmla="*/ 4295 w 8792"/>
                <a:gd name="T41" fmla="*/ 4255 h 6966"/>
                <a:gd name="T42" fmla="*/ 642 w 8792"/>
                <a:gd name="T43" fmla="*/ 2318 h 6966"/>
                <a:gd name="T44" fmla="*/ 8126 w 8792"/>
                <a:gd name="T45" fmla="*/ 4079 h 6966"/>
                <a:gd name="T46" fmla="*/ 7008 w 8792"/>
                <a:gd name="T47" fmla="*/ 3521 h 6966"/>
                <a:gd name="T48" fmla="*/ 6078 w 8792"/>
                <a:gd name="T49" fmla="*/ 1390 h 6966"/>
                <a:gd name="T50" fmla="*/ 7142 w 8792"/>
                <a:gd name="T51" fmla="*/ 2328 h 6966"/>
                <a:gd name="T52" fmla="*/ 5969 w 8792"/>
                <a:gd name="T53" fmla="*/ 1548 h 6966"/>
                <a:gd name="T54" fmla="*/ 6514 w 8792"/>
                <a:gd name="T55" fmla="*/ 4437 h 6966"/>
                <a:gd name="T56" fmla="*/ 5946 w 8792"/>
                <a:gd name="T57" fmla="*/ 1200 h 6966"/>
                <a:gd name="T58" fmla="*/ 6244 w 8792"/>
                <a:gd name="T59" fmla="*/ 5773 h 6966"/>
                <a:gd name="T60" fmla="*/ 6327 w 8792"/>
                <a:gd name="T61" fmla="*/ 4740 h 6966"/>
                <a:gd name="T62" fmla="*/ 5914 w 8792"/>
                <a:gd name="T63" fmla="*/ 6304 h 6966"/>
                <a:gd name="T64" fmla="*/ 3001 w 8792"/>
                <a:gd name="T65" fmla="*/ 5305 h 6966"/>
                <a:gd name="T66" fmla="*/ 3241 w 8792"/>
                <a:gd name="T67" fmla="*/ 2589 h 6966"/>
                <a:gd name="T68" fmla="*/ 1936 w 8792"/>
                <a:gd name="T69" fmla="*/ 2778 h 6966"/>
                <a:gd name="T70" fmla="*/ 5236 w 8792"/>
                <a:gd name="T71" fmla="*/ 3205 h 6966"/>
                <a:gd name="T72" fmla="*/ 6230 w 8792"/>
                <a:gd name="T73" fmla="*/ 4557 h 6966"/>
                <a:gd name="T74" fmla="*/ 3413 w 8792"/>
                <a:gd name="T75" fmla="*/ 2505 h 6966"/>
                <a:gd name="T76" fmla="*/ 4319 w 8792"/>
                <a:gd name="T77" fmla="*/ 4064 h 6966"/>
                <a:gd name="T78" fmla="*/ 5592 w 8792"/>
                <a:gd name="T79" fmla="*/ 1512 h 6966"/>
                <a:gd name="T80" fmla="*/ 3572 w 8792"/>
                <a:gd name="T81" fmla="*/ 2694 h 6966"/>
                <a:gd name="T82" fmla="*/ 4513 w 8792"/>
                <a:gd name="T83" fmla="*/ 4002 h 6966"/>
                <a:gd name="T84" fmla="*/ 4698 w 8792"/>
                <a:gd name="T85" fmla="*/ 4257 h 6966"/>
                <a:gd name="T86" fmla="*/ 5343 w 8792"/>
                <a:gd name="T87" fmla="*/ 3428 h 6966"/>
                <a:gd name="T88" fmla="*/ 2860 w 8792"/>
                <a:gd name="T89" fmla="*/ 1376 h 6966"/>
                <a:gd name="T90" fmla="*/ 1753 w 8792"/>
                <a:gd name="T91" fmla="*/ 2513 h 6966"/>
                <a:gd name="T92" fmla="*/ 1529 w 8792"/>
                <a:gd name="T93" fmla="*/ 2928 h 6966"/>
                <a:gd name="T94" fmla="*/ 1354 w 8792"/>
                <a:gd name="T95" fmla="*/ 4011 h 6966"/>
                <a:gd name="T96" fmla="*/ 1191 w 8792"/>
                <a:gd name="T97" fmla="*/ 4189 h 6966"/>
                <a:gd name="T98" fmla="*/ 1191 w 8792"/>
                <a:gd name="T99" fmla="*/ 4189 h 6966"/>
                <a:gd name="T100" fmla="*/ 6002 w 8792"/>
                <a:gd name="T101" fmla="*/ 5928 h 6966"/>
                <a:gd name="T102" fmla="*/ 6178 w 8792"/>
                <a:gd name="T103" fmla="*/ 6318 h 6966"/>
                <a:gd name="T104" fmla="*/ 8186 w 8792"/>
                <a:gd name="T105" fmla="*/ 2793 h 6966"/>
                <a:gd name="T106" fmla="*/ 693 w 8792"/>
                <a:gd name="T107" fmla="*/ 2129 h 6966"/>
                <a:gd name="T108" fmla="*/ 693 w 8792"/>
                <a:gd name="T109" fmla="*/ 2129 h 6966"/>
                <a:gd name="T110" fmla="*/ 5871 w 8792"/>
                <a:gd name="T111" fmla="*/ 6491 h 6966"/>
                <a:gd name="T112" fmla="*/ 7285 w 8792"/>
                <a:gd name="T113" fmla="*/ 5455 h 6966"/>
                <a:gd name="T114" fmla="*/ 7752 w 8792"/>
                <a:gd name="T115" fmla="*/ 4504 h 6966"/>
                <a:gd name="T116" fmla="*/ 6529 w 8792"/>
                <a:gd name="T117" fmla="*/ 4845 h 69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792" h="6966">
                  <a:moveTo>
                    <a:pt x="8688" y="4003"/>
                  </a:moveTo>
                  <a:cubicBezTo>
                    <a:pt x="8564" y="3197"/>
                    <a:pt x="8564" y="3197"/>
                    <a:pt x="8564" y="3197"/>
                  </a:cubicBezTo>
                  <a:cubicBezTo>
                    <a:pt x="8603" y="3164"/>
                    <a:pt x="8626" y="3114"/>
                    <a:pt x="8626" y="3062"/>
                  </a:cubicBezTo>
                  <a:cubicBezTo>
                    <a:pt x="8626" y="2967"/>
                    <a:pt x="8552" y="2889"/>
                    <a:pt x="8459" y="2884"/>
                  </a:cubicBezTo>
                  <a:cubicBezTo>
                    <a:pt x="7604" y="1387"/>
                    <a:pt x="7604" y="1387"/>
                    <a:pt x="7604" y="1387"/>
                  </a:cubicBezTo>
                  <a:cubicBezTo>
                    <a:pt x="7613" y="1365"/>
                    <a:pt x="7618" y="1342"/>
                    <a:pt x="7618" y="1318"/>
                  </a:cubicBezTo>
                  <a:cubicBezTo>
                    <a:pt x="7618" y="1219"/>
                    <a:pt x="7538" y="1139"/>
                    <a:pt x="7439" y="1139"/>
                  </a:cubicBezTo>
                  <a:cubicBezTo>
                    <a:pt x="7416" y="1139"/>
                    <a:pt x="7395" y="1143"/>
                    <a:pt x="7374" y="1151"/>
                  </a:cubicBezTo>
                  <a:cubicBezTo>
                    <a:pt x="5675" y="121"/>
                    <a:pt x="5675" y="121"/>
                    <a:pt x="5675" y="121"/>
                  </a:cubicBezTo>
                  <a:cubicBezTo>
                    <a:pt x="5650" y="49"/>
                    <a:pt x="5584" y="0"/>
                    <a:pt x="5506" y="0"/>
                  </a:cubicBezTo>
                  <a:cubicBezTo>
                    <a:pt x="5450" y="0"/>
                    <a:pt x="5398" y="25"/>
                    <a:pt x="5365" y="69"/>
                  </a:cubicBezTo>
                  <a:cubicBezTo>
                    <a:pt x="3796" y="127"/>
                    <a:pt x="3796" y="127"/>
                    <a:pt x="3796" y="127"/>
                  </a:cubicBezTo>
                  <a:cubicBezTo>
                    <a:pt x="3764" y="99"/>
                    <a:pt x="3722" y="83"/>
                    <a:pt x="3679" y="83"/>
                  </a:cubicBezTo>
                  <a:cubicBezTo>
                    <a:pt x="3611" y="83"/>
                    <a:pt x="3551" y="120"/>
                    <a:pt x="3520" y="179"/>
                  </a:cubicBezTo>
                  <a:cubicBezTo>
                    <a:pt x="1449" y="1134"/>
                    <a:pt x="1449" y="1134"/>
                    <a:pt x="1449" y="1134"/>
                  </a:cubicBezTo>
                  <a:cubicBezTo>
                    <a:pt x="1433" y="1129"/>
                    <a:pt x="1417" y="1127"/>
                    <a:pt x="1400" y="1127"/>
                  </a:cubicBezTo>
                  <a:cubicBezTo>
                    <a:pt x="1311" y="1127"/>
                    <a:pt x="1236" y="1193"/>
                    <a:pt x="1224" y="1280"/>
                  </a:cubicBezTo>
                  <a:cubicBezTo>
                    <a:pt x="637" y="1908"/>
                    <a:pt x="637" y="1908"/>
                    <a:pt x="637" y="1908"/>
                  </a:cubicBezTo>
                  <a:cubicBezTo>
                    <a:pt x="534" y="2006"/>
                    <a:pt x="534" y="2006"/>
                    <a:pt x="534" y="2006"/>
                  </a:cubicBezTo>
                  <a:cubicBezTo>
                    <a:pt x="531" y="2005"/>
                    <a:pt x="527" y="2005"/>
                    <a:pt x="523" y="2005"/>
                  </a:cubicBezTo>
                  <a:cubicBezTo>
                    <a:pt x="424" y="2005"/>
                    <a:pt x="344" y="2085"/>
                    <a:pt x="344" y="2184"/>
                  </a:cubicBezTo>
                  <a:cubicBezTo>
                    <a:pt x="344" y="2223"/>
                    <a:pt x="357" y="2261"/>
                    <a:pt x="380" y="2291"/>
                  </a:cubicBezTo>
                  <a:cubicBezTo>
                    <a:pt x="72" y="3393"/>
                    <a:pt x="72" y="3393"/>
                    <a:pt x="72" y="3393"/>
                  </a:cubicBezTo>
                  <a:cubicBezTo>
                    <a:pt x="27" y="3427"/>
                    <a:pt x="0" y="3480"/>
                    <a:pt x="0" y="3537"/>
                  </a:cubicBezTo>
                  <a:cubicBezTo>
                    <a:pt x="0" y="3614"/>
                    <a:pt x="50" y="3681"/>
                    <a:pt x="120" y="3706"/>
                  </a:cubicBezTo>
                  <a:cubicBezTo>
                    <a:pt x="581" y="4825"/>
                    <a:pt x="581" y="4825"/>
                    <a:pt x="581" y="4825"/>
                  </a:cubicBezTo>
                  <a:cubicBezTo>
                    <a:pt x="566" y="4851"/>
                    <a:pt x="558" y="4882"/>
                    <a:pt x="558" y="4913"/>
                  </a:cubicBezTo>
                  <a:cubicBezTo>
                    <a:pt x="558" y="5012"/>
                    <a:pt x="638" y="5092"/>
                    <a:pt x="737" y="5092"/>
                  </a:cubicBezTo>
                  <a:cubicBezTo>
                    <a:pt x="782" y="5091"/>
                    <a:pt x="825" y="5074"/>
                    <a:pt x="858" y="5044"/>
                  </a:cubicBezTo>
                  <a:cubicBezTo>
                    <a:pt x="1932" y="5289"/>
                    <a:pt x="1932" y="5289"/>
                    <a:pt x="1932" y="5289"/>
                  </a:cubicBezTo>
                  <a:cubicBezTo>
                    <a:pt x="1955" y="5361"/>
                    <a:pt x="2023" y="5412"/>
                    <a:pt x="2101" y="5412"/>
                  </a:cubicBezTo>
                  <a:cubicBezTo>
                    <a:pt x="2146" y="5412"/>
                    <a:pt x="2190" y="5394"/>
                    <a:pt x="2223" y="5364"/>
                  </a:cubicBezTo>
                  <a:cubicBezTo>
                    <a:pt x="2994" y="5578"/>
                    <a:pt x="2994" y="5578"/>
                    <a:pt x="2994" y="5578"/>
                  </a:cubicBezTo>
                  <a:cubicBezTo>
                    <a:pt x="3027" y="5629"/>
                    <a:pt x="3084" y="5661"/>
                    <a:pt x="3145" y="5661"/>
                  </a:cubicBezTo>
                  <a:cubicBezTo>
                    <a:pt x="3241" y="5661"/>
                    <a:pt x="3320" y="5585"/>
                    <a:pt x="3324" y="5489"/>
                  </a:cubicBezTo>
                  <a:cubicBezTo>
                    <a:pt x="3651" y="5203"/>
                    <a:pt x="3651" y="5203"/>
                    <a:pt x="3651" y="5203"/>
                  </a:cubicBezTo>
                  <a:cubicBezTo>
                    <a:pt x="3668" y="5208"/>
                    <a:pt x="3685" y="5210"/>
                    <a:pt x="3702" y="5210"/>
                  </a:cubicBezTo>
                  <a:cubicBezTo>
                    <a:pt x="3748" y="5210"/>
                    <a:pt x="3792" y="5193"/>
                    <a:pt x="3825" y="5161"/>
                  </a:cubicBezTo>
                  <a:cubicBezTo>
                    <a:pt x="4215" y="5294"/>
                    <a:pt x="4215" y="5294"/>
                    <a:pt x="4215" y="5294"/>
                  </a:cubicBezTo>
                  <a:cubicBezTo>
                    <a:pt x="4243" y="5357"/>
                    <a:pt x="4307" y="5400"/>
                    <a:pt x="4378" y="5400"/>
                  </a:cubicBezTo>
                  <a:cubicBezTo>
                    <a:pt x="4379" y="5400"/>
                    <a:pt x="4379" y="5400"/>
                    <a:pt x="4379" y="5400"/>
                  </a:cubicBezTo>
                  <a:cubicBezTo>
                    <a:pt x="4383" y="5400"/>
                    <a:pt x="4386" y="5400"/>
                    <a:pt x="4390" y="5400"/>
                  </a:cubicBezTo>
                  <a:cubicBezTo>
                    <a:pt x="5220" y="6259"/>
                    <a:pt x="5220" y="6259"/>
                    <a:pt x="5220" y="6259"/>
                  </a:cubicBezTo>
                  <a:cubicBezTo>
                    <a:pt x="5220" y="6261"/>
                    <a:pt x="5220" y="6263"/>
                    <a:pt x="5220" y="6265"/>
                  </a:cubicBezTo>
                  <a:cubicBezTo>
                    <a:pt x="5220" y="6364"/>
                    <a:pt x="5300" y="6444"/>
                    <a:pt x="5399" y="6444"/>
                  </a:cubicBezTo>
                  <a:cubicBezTo>
                    <a:pt x="5403" y="6444"/>
                    <a:pt x="5408" y="6444"/>
                    <a:pt x="5412" y="6444"/>
                  </a:cubicBezTo>
                  <a:cubicBezTo>
                    <a:pt x="5790" y="6773"/>
                    <a:pt x="5790" y="6773"/>
                    <a:pt x="5790" y="6773"/>
                  </a:cubicBezTo>
                  <a:cubicBezTo>
                    <a:pt x="5790" y="6777"/>
                    <a:pt x="5790" y="6782"/>
                    <a:pt x="5790" y="6787"/>
                  </a:cubicBezTo>
                  <a:cubicBezTo>
                    <a:pt x="5790" y="6787"/>
                    <a:pt x="5790" y="6787"/>
                    <a:pt x="5790" y="6787"/>
                  </a:cubicBezTo>
                  <a:cubicBezTo>
                    <a:pt x="5790" y="6886"/>
                    <a:pt x="5870" y="6966"/>
                    <a:pt x="5968" y="6966"/>
                  </a:cubicBezTo>
                  <a:cubicBezTo>
                    <a:pt x="6051" y="6966"/>
                    <a:pt x="6121" y="6910"/>
                    <a:pt x="6141" y="6833"/>
                  </a:cubicBezTo>
                  <a:cubicBezTo>
                    <a:pt x="6463" y="6763"/>
                    <a:pt x="6463" y="6763"/>
                    <a:pt x="6463" y="6763"/>
                  </a:cubicBezTo>
                  <a:cubicBezTo>
                    <a:pt x="6496" y="6794"/>
                    <a:pt x="6540" y="6812"/>
                    <a:pt x="6585" y="6812"/>
                  </a:cubicBezTo>
                  <a:cubicBezTo>
                    <a:pt x="6684" y="6812"/>
                    <a:pt x="6764" y="6732"/>
                    <a:pt x="6764" y="6633"/>
                  </a:cubicBezTo>
                  <a:cubicBezTo>
                    <a:pt x="6764" y="6535"/>
                    <a:pt x="6684" y="6454"/>
                    <a:pt x="6585" y="6454"/>
                  </a:cubicBezTo>
                  <a:cubicBezTo>
                    <a:pt x="6578" y="6454"/>
                    <a:pt x="6570" y="6455"/>
                    <a:pt x="6562" y="6456"/>
                  </a:cubicBezTo>
                  <a:cubicBezTo>
                    <a:pt x="6356" y="6020"/>
                    <a:pt x="6356" y="6020"/>
                    <a:pt x="6356" y="6020"/>
                  </a:cubicBezTo>
                  <a:cubicBezTo>
                    <a:pt x="6367" y="5997"/>
                    <a:pt x="6372" y="5971"/>
                    <a:pt x="6372" y="5945"/>
                  </a:cubicBezTo>
                  <a:cubicBezTo>
                    <a:pt x="6372" y="5939"/>
                    <a:pt x="6372" y="5933"/>
                    <a:pt x="6372" y="5927"/>
                  </a:cubicBezTo>
                  <a:cubicBezTo>
                    <a:pt x="6494" y="5743"/>
                    <a:pt x="6494" y="5743"/>
                    <a:pt x="6494" y="5743"/>
                  </a:cubicBezTo>
                  <a:cubicBezTo>
                    <a:pt x="6501" y="5744"/>
                    <a:pt x="6507" y="5745"/>
                    <a:pt x="6514" y="5745"/>
                  </a:cubicBezTo>
                  <a:cubicBezTo>
                    <a:pt x="6564" y="5745"/>
                    <a:pt x="6611" y="5724"/>
                    <a:pt x="6645" y="5688"/>
                  </a:cubicBezTo>
                  <a:cubicBezTo>
                    <a:pt x="7074" y="5720"/>
                    <a:pt x="7074" y="5720"/>
                    <a:pt x="7074" y="5720"/>
                  </a:cubicBezTo>
                  <a:cubicBezTo>
                    <a:pt x="7107" y="5772"/>
                    <a:pt x="7164" y="5804"/>
                    <a:pt x="7226" y="5804"/>
                  </a:cubicBezTo>
                  <a:cubicBezTo>
                    <a:pt x="7324" y="5804"/>
                    <a:pt x="7404" y="5724"/>
                    <a:pt x="7405" y="5626"/>
                  </a:cubicBezTo>
                  <a:cubicBezTo>
                    <a:pt x="7656" y="5227"/>
                    <a:pt x="7656" y="5227"/>
                    <a:pt x="7656" y="5227"/>
                  </a:cubicBezTo>
                  <a:cubicBezTo>
                    <a:pt x="7681" y="5220"/>
                    <a:pt x="7704" y="5207"/>
                    <a:pt x="7724" y="5189"/>
                  </a:cubicBezTo>
                  <a:cubicBezTo>
                    <a:pt x="7930" y="5189"/>
                    <a:pt x="7930" y="5189"/>
                    <a:pt x="7930" y="5189"/>
                  </a:cubicBezTo>
                  <a:cubicBezTo>
                    <a:pt x="7963" y="5239"/>
                    <a:pt x="8019" y="5270"/>
                    <a:pt x="8080" y="5270"/>
                  </a:cubicBezTo>
                  <a:cubicBezTo>
                    <a:pt x="8178" y="5270"/>
                    <a:pt x="8258" y="5190"/>
                    <a:pt x="8258" y="5091"/>
                  </a:cubicBezTo>
                  <a:cubicBezTo>
                    <a:pt x="8258" y="5054"/>
                    <a:pt x="8247" y="5019"/>
                    <a:pt x="8226" y="4989"/>
                  </a:cubicBezTo>
                  <a:cubicBezTo>
                    <a:pt x="8656" y="4339"/>
                    <a:pt x="8656" y="4339"/>
                    <a:pt x="8656" y="4339"/>
                  </a:cubicBezTo>
                  <a:cubicBezTo>
                    <a:pt x="8735" y="4320"/>
                    <a:pt x="8792" y="4249"/>
                    <a:pt x="8792" y="4166"/>
                  </a:cubicBezTo>
                  <a:cubicBezTo>
                    <a:pt x="8792" y="4094"/>
                    <a:pt x="8750" y="4031"/>
                    <a:pt x="8688" y="4003"/>
                  </a:cubicBezTo>
                  <a:close/>
                  <a:moveTo>
                    <a:pt x="7886" y="4997"/>
                  </a:moveTo>
                  <a:cubicBezTo>
                    <a:pt x="7775" y="4997"/>
                    <a:pt x="7775" y="4997"/>
                    <a:pt x="7775" y="4997"/>
                  </a:cubicBezTo>
                  <a:cubicBezTo>
                    <a:pt x="7773" y="4992"/>
                    <a:pt x="7771" y="4987"/>
                    <a:pt x="7769" y="4983"/>
                  </a:cubicBezTo>
                  <a:cubicBezTo>
                    <a:pt x="7805" y="4891"/>
                    <a:pt x="7805" y="4891"/>
                    <a:pt x="7805" y="4891"/>
                  </a:cubicBezTo>
                  <a:lnTo>
                    <a:pt x="7886" y="4997"/>
                  </a:lnTo>
                  <a:close/>
                  <a:moveTo>
                    <a:pt x="3525" y="5057"/>
                  </a:moveTo>
                  <a:cubicBezTo>
                    <a:pt x="3224" y="5321"/>
                    <a:pt x="3224" y="5321"/>
                    <a:pt x="3224" y="5321"/>
                  </a:cubicBezTo>
                  <a:cubicBezTo>
                    <a:pt x="3218" y="5319"/>
                    <a:pt x="3213" y="5317"/>
                    <a:pt x="3208" y="5315"/>
                  </a:cubicBezTo>
                  <a:cubicBezTo>
                    <a:pt x="2863" y="4330"/>
                    <a:pt x="2863" y="4330"/>
                    <a:pt x="2863" y="4330"/>
                  </a:cubicBezTo>
                  <a:cubicBezTo>
                    <a:pt x="3524" y="5049"/>
                    <a:pt x="3524" y="5049"/>
                    <a:pt x="3524" y="5049"/>
                  </a:cubicBezTo>
                  <a:cubicBezTo>
                    <a:pt x="3524" y="5052"/>
                    <a:pt x="3525" y="5055"/>
                    <a:pt x="3525" y="5057"/>
                  </a:cubicBezTo>
                  <a:close/>
                  <a:moveTo>
                    <a:pt x="2660" y="5286"/>
                  </a:moveTo>
                  <a:cubicBezTo>
                    <a:pt x="2271" y="5178"/>
                    <a:pt x="2271" y="5178"/>
                    <a:pt x="2271" y="5178"/>
                  </a:cubicBezTo>
                  <a:cubicBezTo>
                    <a:pt x="2254" y="5126"/>
                    <a:pt x="2213" y="5083"/>
                    <a:pt x="2161" y="5065"/>
                  </a:cubicBezTo>
                  <a:cubicBezTo>
                    <a:pt x="2135" y="4889"/>
                    <a:pt x="2135" y="4889"/>
                    <a:pt x="2135" y="4889"/>
                  </a:cubicBezTo>
                  <a:lnTo>
                    <a:pt x="2660" y="5286"/>
                  </a:lnTo>
                  <a:close/>
                  <a:moveTo>
                    <a:pt x="3063" y="1445"/>
                  </a:moveTo>
                  <a:cubicBezTo>
                    <a:pt x="3662" y="518"/>
                    <a:pt x="3662" y="518"/>
                    <a:pt x="3662" y="518"/>
                  </a:cubicBezTo>
                  <a:cubicBezTo>
                    <a:pt x="3947" y="1348"/>
                    <a:pt x="3947" y="1348"/>
                    <a:pt x="3947" y="1348"/>
                  </a:cubicBezTo>
                  <a:lnTo>
                    <a:pt x="3063" y="1445"/>
                  </a:lnTo>
                  <a:close/>
                  <a:moveTo>
                    <a:pt x="3982" y="312"/>
                  </a:moveTo>
                  <a:cubicBezTo>
                    <a:pt x="5346" y="261"/>
                    <a:pt x="5346" y="261"/>
                    <a:pt x="5346" y="261"/>
                  </a:cubicBezTo>
                  <a:cubicBezTo>
                    <a:pt x="5368" y="303"/>
                    <a:pt x="5406" y="335"/>
                    <a:pt x="5451" y="349"/>
                  </a:cubicBezTo>
                  <a:cubicBezTo>
                    <a:pt x="5624" y="1110"/>
                    <a:pt x="5624" y="1110"/>
                    <a:pt x="5624" y="1110"/>
                  </a:cubicBezTo>
                  <a:lnTo>
                    <a:pt x="3982" y="312"/>
                  </a:lnTo>
                  <a:close/>
                  <a:moveTo>
                    <a:pt x="8436" y="4325"/>
                  </a:moveTo>
                  <a:cubicBezTo>
                    <a:pt x="8053" y="4902"/>
                    <a:pt x="8053" y="4902"/>
                    <a:pt x="8053" y="4902"/>
                  </a:cubicBezTo>
                  <a:cubicBezTo>
                    <a:pt x="7887" y="4682"/>
                    <a:pt x="7887" y="4682"/>
                    <a:pt x="7887" y="4682"/>
                  </a:cubicBezTo>
                  <a:cubicBezTo>
                    <a:pt x="8001" y="4394"/>
                    <a:pt x="8001" y="4394"/>
                    <a:pt x="8001" y="4394"/>
                  </a:cubicBezTo>
                  <a:lnTo>
                    <a:pt x="8436" y="4325"/>
                  </a:lnTo>
                  <a:close/>
                  <a:moveTo>
                    <a:pt x="7495" y="4914"/>
                  </a:moveTo>
                  <a:cubicBezTo>
                    <a:pt x="6780" y="4589"/>
                    <a:pt x="6780" y="4589"/>
                    <a:pt x="6780" y="4589"/>
                  </a:cubicBezTo>
                  <a:cubicBezTo>
                    <a:pt x="7490" y="4475"/>
                    <a:pt x="7490" y="4475"/>
                    <a:pt x="7490" y="4475"/>
                  </a:cubicBezTo>
                  <a:cubicBezTo>
                    <a:pt x="7670" y="4712"/>
                    <a:pt x="7670" y="4712"/>
                    <a:pt x="7670" y="4712"/>
                  </a:cubicBezTo>
                  <a:cubicBezTo>
                    <a:pt x="7604" y="4876"/>
                    <a:pt x="7604" y="4876"/>
                    <a:pt x="7604" y="4876"/>
                  </a:cubicBezTo>
                  <a:cubicBezTo>
                    <a:pt x="7565" y="4876"/>
                    <a:pt x="7526" y="4890"/>
                    <a:pt x="7495" y="4914"/>
                  </a:cubicBezTo>
                  <a:close/>
                  <a:moveTo>
                    <a:pt x="6155" y="6567"/>
                  </a:moveTo>
                  <a:cubicBezTo>
                    <a:pt x="6268" y="6609"/>
                    <a:pt x="6268" y="6609"/>
                    <a:pt x="6268" y="6609"/>
                  </a:cubicBezTo>
                  <a:cubicBezTo>
                    <a:pt x="6093" y="6647"/>
                    <a:pt x="6093" y="6647"/>
                    <a:pt x="6093" y="6647"/>
                  </a:cubicBezTo>
                  <a:cubicBezTo>
                    <a:pt x="6099" y="6600"/>
                    <a:pt x="6099" y="6600"/>
                    <a:pt x="6099" y="6600"/>
                  </a:cubicBezTo>
                  <a:cubicBezTo>
                    <a:pt x="6120" y="6593"/>
                    <a:pt x="6138" y="6581"/>
                    <a:pt x="6155" y="6567"/>
                  </a:cubicBezTo>
                  <a:close/>
                  <a:moveTo>
                    <a:pt x="5121" y="5314"/>
                  </a:moveTo>
                  <a:cubicBezTo>
                    <a:pt x="5141" y="5354"/>
                    <a:pt x="5176" y="5385"/>
                    <a:pt x="5218" y="5401"/>
                  </a:cubicBezTo>
                  <a:cubicBezTo>
                    <a:pt x="5258" y="6022"/>
                    <a:pt x="5258" y="6022"/>
                    <a:pt x="5258" y="6022"/>
                  </a:cubicBezTo>
                  <a:cubicBezTo>
                    <a:pt x="4592" y="5334"/>
                    <a:pt x="4592" y="5334"/>
                    <a:pt x="4592" y="5334"/>
                  </a:cubicBezTo>
                  <a:lnTo>
                    <a:pt x="5121" y="5314"/>
                  </a:lnTo>
                  <a:close/>
                  <a:moveTo>
                    <a:pt x="4295" y="4255"/>
                  </a:moveTo>
                  <a:cubicBezTo>
                    <a:pt x="3734" y="4855"/>
                    <a:pt x="3734" y="4855"/>
                    <a:pt x="3734" y="4855"/>
                  </a:cubicBezTo>
                  <a:cubicBezTo>
                    <a:pt x="3724" y="4853"/>
                    <a:pt x="3713" y="4852"/>
                    <a:pt x="3702" y="4852"/>
                  </a:cubicBezTo>
                  <a:cubicBezTo>
                    <a:pt x="3674" y="4852"/>
                    <a:pt x="3647" y="4859"/>
                    <a:pt x="3622" y="4871"/>
                  </a:cubicBezTo>
                  <a:cubicBezTo>
                    <a:pt x="2871" y="4055"/>
                    <a:pt x="2871" y="4055"/>
                    <a:pt x="2871" y="4055"/>
                  </a:cubicBezTo>
                  <a:lnTo>
                    <a:pt x="4295" y="4255"/>
                  </a:lnTo>
                  <a:close/>
                  <a:moveTo>
                    <a:pt x="1021" y="4101"/>
                  </a:moveTo>
                  <a:cubicBezTo>
                    <a:pt x="728" y="4679"/>
                    <a:pt x="728" y="4679"/>
                    <a:pt x="728" y="4679"/>
                  </a:cubicBezTo>
                  <a:cubicBezTo>
                    <a:pt x="326" y="3702"/>
                    <a:pt x="326" y="3702"/>
                    <a:pt x="326" y="3702"/>
                  </a:cubicBezTo>
                  <a:cubicBezTo>
                    <a:pt x="998" y="4034"/>
                    <a:pt x="998" y="4034"/>
                    <a:pt x="998" y="4034"/>
                  </a:cubicBezTo>
                  <a:cubicBezTo>
                    <a:pt x="1001" y="4058"/>
                    <a:pt x="1009" y="4081"/>
                    <a:pt x="1021" y="4101"/>
                  </a:cubicBezTo>
                  <a:close/>
                  <a:moveTo>
                    <a:pt x="642" y="2318"/>
                  </a:moveTo>
                  <a:cubicBezTo>
                    <a:pt x="1485" y="2735"/>
                    <a:pt x="1485" y="2735"/>
                    <a:pt x="1485" y="2735"/>
                  </a:cubicBezTo>
                  <a:cubicBezTo>
                    <a:pt x="278" y="3372"/>
                    <a:pt x="278" y="3372"/>
                    <a:pt x="278" y="3372"/>
                  </a:cubicBezTo>
                  <a:cubicBezTo>
                    <a:pt x="560" y="2359"/>
                    <a:pt x="560" y="2359"/>
                    <a:pt x="560" y="2359"/>
                  </a:cubicBezTo>
                  <a:cubicBezTo>
                    <a:pt x="590" y="2352"/>
                    <a:pt x="618" y="2338"/>
                    <a:pt x="642" y="2318"/>
                  </a:cubicBezTo>
                  <a:close/>
                  <a:moveTo>
                    <a:pt x="8084" y="4187"/>
                  </a:moveTo>
                  <a:cubicBezTo>
                    <a:pt x="8126" y="4079"/>
                    <a:pt x="8126" y="4079"/>
                    <a:pt x="8126" y="4079"/>
                  </a:cubicBezTo>
                  <a:cubicBezTo>
                    <a:pt x="8278" y="4155"/>
                    <a:pt x="8278" y="4155"/>
                    <a:pt x="8278" y="4155"/>
                  </a:cubicBezTo>
                  <a:lnTo>
                    <a:pt x="8084" y="4187"/>
                  </a:lnTo>
                  <a:close/>
                  <a:moveTo>
                    <a:pt x="7954" y="3993"/>
                  </a:moveTo>
                  <a:cubicBezTo>
                    <a:pt x="7863" y="4222"/>
                    <a:pt x="7863" y="4222"/>
                    <a:pt x="7863" y="4222"/>
                  </a:cubicBezTo>
                  <a:cubicBezTo>
                    <a:pt x="7574" y="4268"/>
                    <a:pt x="7574" y="4268"/>
                    <a:pt x="7574" y="4268"/>
                  </a:cubicBezTo>
                  <a:cubicBezTo>
                    <a:pt x="7008" y="3521"/>
                    <a:pt x="7008" y="3521"/>
                    <a:pt x="7008" y="3521"/>
                  </a:cubicBezTo>
                  <a:lnTo>
                    <a:pt x="7954" y="3993"/>
                  </a:lnTo>
                  <a:close/>
                  <a:moveTo>
                    <a:pt x="6078" y="1390"/>
                  </a:moveTo>
                  <a:cubicBezTo>
                    <a:pt x="7272" y="1382"/>
                    <a:pt x="7272" y="1382"/>
                    <a:pt x="7272" y="1382"/>
                  </a:cubicBezTo>
                  <a:cubicBezTo>
                    <a:pt x="7276" y="1392"/>
                    <a:pt x="7281" y="1401"/>
                    <a:pt x="7286" y="1411"/>
                  </a:cubicBezTo>
                  <a:cubicBezTo>
                    <a:pt x="7048" y="2035"/>
                    <a:pt x="7048" y="2035"/>
                    <a:pt x="7048" y="2035"/>
                  </a:cubicBezTo>
                  <a:lnTo>
                    <a:pt x="6078" y="1390"/>
                  </a:lnTo>
                  <a:close/>
                  <a:moveTo>
                    <a:pt x="8269" y="3196"/>
                  </a:moveTo>
                  <a:cubicBezTo>
                    <a:pt x="8024" y="3815"/>
                    <a:pt x="8024" y="3815"/>
                    <a:pt x="8024" y="3815"/>
                  </a:cubicBezTo>
                  <a:cubicBezTo>
                    <a:pt x="6956" y="3280"/>
                    <a:pt x="6956" y="3280"/>
                    <a:pt x="6956" y="3280"/>
                  </a:cubicBezTo>
                  <a:lnTo>
                    <a:pt x="8269" y="3196"/>
                  </a:lnTo>
                  <a:close/>
                  <a:moveTo>
                    <a:pt x="6848" y="3095"/>
                  </a:moveTo>
                  <a:cubicBezTo>
                    <a:pt x="7142" y="2328"/>
                    <a:pt x="7142" y="2328"/>
                    <a:pt x="7142" y="2328"/>
                  </a:cubicBezTo>
                  <a:cubicBezTo>
                    <a:pt x="8168" y="3011"/>
                    <a:pt x="8168" y="3011"/>
                    <a:pt x="8168" y="3011"/>
                  </a:cubicBezTo>
                  <a:lnTo>
                    <a:pt x="6848" y="3095"/>
                  </a:lnTo>
                  <a:close/>
                  <a:moveTo>
                    <a:pt x="5969" y="1548"/>
                  </a:moveTo>
                  <a:cubicBezTo>
                    <a:pt x="6978" y="2219"/>
                    <a:pt x="6978" y="2219"/>
                    <a:pt x="6978" y="2219"/>
                  </a:cubicBezTo>
                  <a:cubicBezTo>
                    <a:pt x="6654" y="3066"/>
                    <a:pt x="6654" y="3066"/>
                    <a:pt x="6654" y="3066"/>
                  </a:cubicBezTo>
                  <a:lnTo>
                    <a:pt x="5969" y="1548"/>
                  </a:lnTo>
                  <a:close/>
                  <a:moveTo>
                    <a:pt x="6514" y="4437"/>
                  </a:moveTo>
                  <a:cubicBezTo>
                    <a:pt x="6513" y="4436"/>
                    <a:pt x="6512" y="4436"/>
                    <a:pt x="6511" y="4435"/>
                  </a:cubicBezTo>
                  <a:cubicBezTo>
                    <a:pt x="6668" y="3430"/>
                    <a:pt x="6668" y="3430"/>
                    <a:pt x="6668" y="3430"/>
                  </a:cubicBezTo>
                  <a:cubicBezTo>
                    <a:pt x="6679" y="3431"/>
                    <a:pt x="6689" y="3431"/>
                    <a:pt x="6699" y="3429"/>
                  </a:cubicBezTo>
                  <a:cubicBezTo>
                    <a:pt x="7359" y="4302"/>
                    <a:pt x="7359" y="4302"/>
                    <a:pt x="7359" y="4302"/>
                  </a:cubicBezTo>
                  <a:lnTo>
                    <a:pt x="6514" y="4437"/>
                  </a:lnTo>
                  <a:close/>
                  <a:moveTo>
                    <a:pt x="8483" y="4043"/>
                  </a:moveTo>
                  <a:cubicBezTo>
                    <a:pt x="8196" y="3900"/>
                    <a:pt x="8196" y="3900"/>
                    <a:pt x="8196" y="3900"/>
                  </a:cubicBezTo>
                  <a:cubicBezTo>
                    <a:pt x="8400" y="3386"/>
                    <a:pt x="8400" y="3386"/>
                    <a:pt x="8400" y="3386"/>
                  </a:cubicBezTo>
                  <a:cubicBezTo>
                    <a:pt x="8498" y="4029"/>
                    <a:pt x="8498" y="4029"/>
                    <a:pt x="8498" y="4029"/>
                  </a:cubicBezTo>
                  <a:cubicBezTo>
                    <a:pt x="8492" y="4034"/>
                    <a:pt x="8488" y="4039"/>
                    <a:pt x="8483" y="4043"/>
                  </a:cubicBezTo>
                  <a:close/>
                  <a:moveTo>
                    <a:pt x="5946" y="1200"/>
                  </a:moveTo>
                  <a:cubicBezTo>
                    <a:pt x="5917" y="1161"/>
                    <a:pt x="5872" y="1135"/>
                    <a:pt x="5824" y="1129"/>
                  </a:cubicBezTo>
                  <a:cubicBezTo>
                    <a:pt x="5642" y="325"/>
                    <a:pt x="5642" y="325"/>
                    <a:pt x="5642" y="325"/>
                  </a:cubicBezTo>
                  <a:cubicBezTo>
                    <a:pt x="7071" y="1191"/>
                    <a:pt x="7071" y="1191"/>
                    <a:pt x="7071" y="1191"/>
                  </a:cubicBezTo>
                  <a:lnTo>
                    <a:pt x="5946" y="1200"/>
                  </a:lnTo>
                  <a:close/>
                  <a:moveTo>
                    <a:pt x="6344" y="5622"/>
                  </a:moveTo>
                  <a:cubicBezTo>
                    <a:pt x="6244" y="5773"/>
                    <a:pt x="6244" y="5773"/>
                    <a:pt x="6244" y="5773"/>
                  </a:cubicBezTo>
                  <a:cubicBezTo>
                    <a:pt x="6228" y="5768"/>
                    <a:pt x="6210" y="5766"/>
                    <a:pt x="6194" y="5766"/>
                  </a:cubicBezTo>
                  <a:cubicBezTo>
                    <a:pt x="6170" y="5766"/>
                    <a:pt x="6146" y="5771"/>
                    <a:pt x="6124" y="5780"/>
                  </a:cubicBezTo>
                  <a:cubicBezTo>
                    <a:pt x="5457" y="5260"/>
                    <a:pt x="5457" y="5260"/>
                    <a:pt x="5457" y="5260"/>
                  </a:cubicBezTo>
                  <a:cubicBezTo>
                    <a:pt x="5458" y="5257"/>
                    <a:pt x="5458" y="5253"/>
                    <a:pt x="5458" y="5250"/>
                  </a:cubicBezTo>
                  <a:cubicBezTo>
                    <a:pt x="6312" y="4732"/>
                    <a:pt x="6312" y="4732"/>
                    <a:pt x="6312" y="4732"/>
                  </a:cubicBezTo>
                  <a:cubicBezTo>
                    <a:pt x="6317" y="4735"/>
                    <a:pt x="6322" y="4737"/>
                    <a:pt x="6327" y="4740"/>
                  </a:cubicBezTo>
                  <a:cubicBezTo>
                    <a:pt x="6391" y="5436"/>
                    <a:pt x="6391" y="5436"/>
                    <a:pt x="6391" y="5436"/>
                  </a:cubicBezTo>
                  <a:cubicBezTo>
                    <a:pt x="6356" y="5469"/>
                    <a:pt x="6335" y="5516"/>
                    <a:pt x="6335" y="5565"/>
                  </a:cubicBezTo>
                  <a:cubicBezTo>
                    <a:pt x="6335" y="5584"/>
                    <a:pt x="6338" y="5604"/>
                    <a:pt x="6344" y="5622"/>
                  </a:cubicBezTo>
                  <a:close/>
                  <a:moveTo>
                    <a:pt x="6050" y="6115"/>
                  </a:moveTo>
                  <a:cubicBezTo>
                    <a:pt x="5996" y="6257"/>
                    <a:pt x="5996" y="6257"/>
                    <a:pt x="5996" y="6257"/>
                  </a:cubicBezTo>
                  <a:cubicBezTo>
                    <a:pt x="5965" y="6265"/>
                    <a:pt x="5936" y="6281"/>
                    <a:pt x="5914" y="6304"/>
                  </a:cubicBezTo>
                  <a:cubicBezTo>
                    <a:pt x="5679" y="6261"/>
                    <a:pt x="5679" y="6261"/>
                    <a:pt x="5679" y="6261"/>
                  </a:cubicBezTo>
                  <a:lnTo>
                    <a:pt x="6050" y="6115"/>
                  </a:lnTo>
                  <a:close/>
                  <a:moveTo>
                    <a:pt x="2461" y="3885"/>
                  </a:moveTo>
                  <a:cubicBezTo>
                    <a:pt x="2458" y="3899"/>
                    <a:pt x="2456" y="3913"/>
                    <a:pt x="2456" y="3928"/>
                  </a:cubicBezTo>
                  <a:cubicBezTo>
                    <a:pt x="2456" y="4007"/>
                    <a:pt x="2506" y="4074"/>
                    <a:pt x="2579" y="4098"/>
                  </a:cubicBezTo>
                  <a:cubicBezTo>
                    <a:pt x="3001" y="5305"/>
                    <a:pt x="3001" y="5305"/>
                    <a:pt x="3001" y="5305"/>
                  </a:cubicBezTo>
                  <a:cubicBezTo>
                    <a:pt x="2095" y="4618"/>
                    <a:pt x="2095" y="4618"/>
                    <a:pt x="2095" y="4618"/>
                  </a:cubicBezTo>
                  <a:cubicBezTo>
                    <a:pt x="1872" y="3123"/>
                    <a:pt x="1872" y="3123"/>
                    <a:pt x="1872" y="3123"/>
                  </a:cubicBezTo>
                  <a:lnTo>
                    <a:pt x="2461" y="3885"/>
                  </a:lnTo>
                  <a:close/>
                  <a:moveTo>
                    <a:pt x="1918" y="2700"/>
                  </a:moveTo>
                  <a:cubicBezTo>
                    <a:pt x="2822" y="1769"/>
                    <a:pt x="2822" y="1769"/>
                    <a:pt x="2822" y="1769"/>
                  </a:cubicBezTo>
                  <a:cubicBezTo>
                    <a:pt x="3241" y="2589"/>
                    <a:pt x="3241" y="2589"/>
                    <a:pt x="3241" y="2589"/>
                  </a:cubicBezTo>
                  <a:cubicBezTo>
                    <a:pt x="3224" y="2617"/>
                    <a:pt x="3215" y="2649"/>
                    <a:pt x="3215" y="2682"/>
                  </a:cubicBezTo>
                  <a:cubicBezTo>
                    <a:pt x="3215" y="2710"/>
                    <a:pt x="3222" y="2738"/>
                    <a:pt x="3235" y="2763"/>
                  </a:cubicBezTo>
                  <a:cubicBezTo>
                    <a:pt x="2616" y="3751"/>
                    <a:pt x="2616" y="3751"/>
                    <a:pt x="2616" y="3751"/>
                  </a:cubicBezTo>
                  <a:cubicBezTo>
                    <a:pt x="2611" y="3751"/>
                    <a:pt x="2606" y="3752"/>
                    <a:pt x="2601" y="3753"/>
                  </a:cubicBezTo>
                  <a:cubicBezTo>
                    <a:pt x="1914" y="2864"/>
                    <a:pt x="1914" y="2864"/>
                    <a:pt x="1914" y="2864"/>
                  </a:cubicBezTo>
                  <a:cubicBezTo>
                    <a:pt x="1928" y="2838"/>
                    <a:pt x="1936" y="2808"/>
                    <a:pt x="1936" y="2778"/>
                  </a:cubicBezTo>
                  <a:cubicBezTo>
                    <a:pt x="1936" y="2751"/>
                    <a:pt x="1930" y="2724"/>
                    <a:pt x="1918" y="2700"/>
                  </a:cubicBezTo>
                  <a:close/>
                  <a:moveTo>
                    <a:pt x="3203" y="1623"/>
                  </a:moveTo>
                  <a:cubicBezTo>
                    <a:pt x="4011" y="1534"/>
                    <a:pt x="4011" y="1534"/>
                    <a:pt x="4011" y="1534"/>
                  </a:cubicBezTo>
                  <a:cubicBezTo>
                    <a:pt x="4186" y="2041"/>
                    <a:pt x="4186" y="2041"/>
                    <a:pt x="4186" y="2041"/>
                  </a:cubicBezTo>
                  <a:lnTo>
                    <a:pt x="3203" y="1623"/>
                  </a:lnTo>
                  <a:close/>
                  <a:moveTo>
                    <a:pt x="5236" y="3205"/>
                  </a:moveTo>
                  <a:cubicBezTo>
                    <a:pt x="5772" y="1579"/>
                    <a:pt x="5772" y="1579"/>
                    <a:pt x="5772" y="1579"/>
                  </a:cubicBezTo>
                  <a:cubicBezTo>
                    <a:pt x="6486" y="3160"/>
                    <a:pt x="6486" y="3160"/>
                    <a:pt x="6486" y="3160"/>
                  </a:cubicBezTo>
                  <a:cubicBezTo>
                    <a:pt x="5266" y="3241"/>
                    <a:pt x="5266" y="3241"/>
                    <a:pt x="5266" y="3241"/>
                  </a:cubicBezTo>
                  <a:cubicBezTo>
                    <a:pt x="5258" y="3228"/>
                    <a:pt x="5248" y="3215"/>
                    <a:pt x="5236" y="3205"/>
                  </a:cubicBezTo>
                  <a:close/>
                  <a:moveTo>
                    <a:pt x="6241" y="4515"/>
                  </a:moveTo>
                  <a:cubicBezTo>
                    <a:pt x="6235" y="4528"/>
                    <a:pt x="6232" y="4543"/>
                    <a:pt x="6230" y="4557"/>
                  </a:cubicBezTo>
                  <a:cubicBezTo>
                    <a:pt x="5370" y="5079"/>
                    <a:pt x="5370" y="5079"/>
                    <a:pt x="5370" y="5079"/>
                  </a:cubicBezTo>
                  <a:cubicBezTo>
                    <a:pt x="5365" y="5076"/>
                    <a:pt x="5360" y="5073"/>
                    <a:pt x="5355" y="5071"/>
                  </a:cubicBezTo>
                  <a:cubicBezTo>
                    <a:pt x="5187" y="3545"/>
                    <a:pt x="5187" y="3545"/>
                    <a:pt x="5187" y="3545"/>
                  </a:cubicBezTo>
                  <a:lnTo>
                    <a:pt x="6241" y="4515"/>
                  </a:lnTo>
                  <a:close/>
                  <a:moveTo>
                    <a:pt x="3480" y="2526"/>
                  </a:moveTo>
                  <a:cubicBezTo>
                    <a:pt x="3459" y="2514"/>
                    <a:pt x="3436" y="2507"/>
                    <a:pt x="3413" y="2505"/>
                  </a:cubicBezTo>
                  <a:cubicBezTo>
                    <a:pt x="3032" y="1758"/>
                    <a:pt x="3032" y="1758"/>
                    <a:pt x="3032" y="1758"/>
                  </a:cubicBezTo>
                  <a:cubicBezTo>
                    <a:pt x="4066" y="2199"/>
                    <a:pt x="4066" y="2199"/>
                    <a:pt x="4066" y="2199"/>
                  </a:cubicBezTo>
                  <a:lnTo>
                    <a:pt x="3480" y="2526"/>
                  </a:lnTo>
                  <a:close/>
                  <a:moveTo>
                    <a:pt x="3400" y="2861"/>
                  </a:moveTo>
                  <a:cubicBezTo>
                    <a:pt x="3402" y="2861"/>
                    <a:pt x="3404" y="2861"/>
                    <a:pt x="3405" y="2861"/>
                  </a:cubicBezTo>
                  <a:cubicBezTo>
                    <a:pt x="4319" y="4064"/>
                    <a:pt x="4319" y="4064"/>
                    <a:pt x="4319" y="4064"/>
                  </a:cubicBezTo>
                  <a:cubicBezTo>
                    <a:pt x="2796" y="3851"/>
                    <a:pt x="2796" y="3851"/>
                    <a:pt x="2796" y="3851"/>
                  </a:cubicBezTo>
                  <a:cubicBezTo>
                    <a:pt x="2794" y="3846"/>
                    <a:pt x="2791" y="3841"/>
                    <a:pt x="2788" y="3837"/>
                  </a:cubicBezTo>
                  <a:lnTo>
                    <a:pt x="3400" y="2861"/>
                  </a:lnTo>
                  <a:close/>
                  <a:moveTo>
                    <a:pt x="4486" y="2183"/>
                  </a:moveTo>
                  <a:cubicBezTo>
                    <a:pt x="4486" y="2182"/>
                    <a:pt x="4486" y="2181"/>
                    <a:pt x="4486" y="2179"/>
                  </a:cubicBezTo>
                  <a:cubicBezTo>
                    <a:pt x="5592" y="1512"/>
                    <a:pt x="5592" y="1512"/>
                    <a:pt x="5592" y="1512"/>
                  </a:cubicBezTo>
                  <a:cubicBezTo>
                    <a:pt x="5053" y="3149"/>
                    <a:pt x="5053" y="3149"/>
                    <a:pt x="5053" y="3149"/>
                  </a:cubicBezTo>
                  <a:cubicBezTo>
                    <a:pt x="4460" y="2278"/>
                    <a:pt x="4460" y="2278"/>
                    <a:pt x="4460" y="2278"/>
                  </a:cubicBezTo>
                  <a:cubicBezTo>
                    <a:pt x="4477" y="2250"/>
                    <a:pt x="4486" y="2218"/>
                    <a:pt x="4486" y="2184"/>
                  </a:cubicBezTo>
                  <a:cubicBezTo>
                    <a:pt x="4486" y="2184"/>
                    <a:pt x="4486" y="2184"/>
                    <a:pt x="4486" y="2184"/>
                  </a:cubicBezTo>
                  <a:lnTo>
                    <a:pt x="4486" y="2183"/>
                  </a:lnTo>
                  <a:close/>
                  <a:moveTo>
                    <a:pt x="3572" y="2694"/>
                  </a:moveTo>
                  <a:cubicBezTo>
                    <a:pt x="4214" y="2337"/>
                    <a:pt x="4214" y="2337"/>
                    <a:pt x="4214" y="2337"/>
                  </a:cubicBezTo>
                  <a:cubicBezTo>
                    <a:pt x="4235" y="2350"/>
                    <a:pt x="4259" y="2358"/>
                    <a:pt x="4284" y="2361"/>
                  </a:cubicBezTo>
                  <a:cubicBezTo>
                    <a:pt x="4936" y="3319"/>
                    <a:pt x="4936" y="3319"/>
                    <a:pt x="4936" y="3319"/>
                  </a:cubicBezTo>
                  <a:cubicBezTo>
                    <a:pt x="4936" y="3324"/>
                    <a:pt x="4935" y="3330"/>
                    <a:pt x="4935" y="3335"/>
                  </a:cubicBezTo>
                  <a:cubicBezTo>
                    <a:pt x="4935" y="3342"/>
                    <a:pt x="4936" y="3349"/>
                    <a:pt x="4937" y="3357"/>
                  </a:cubicBezTo>
                  <a:cubicBezTo>
                    <a:pt x="4513" y="4002"/>
                    <a:pt x="4513" y="4002"/>
                    <a:pt x="4513" y="4002"/>
                  </a:cubicBezTo>
                  <a:cubicBezTo>
                    <a:pt x="3560" y="2748"/>
                    <a:pt x="3560" y="2748"/>
                    <a:pt x="3560" y="2748"/>
                  </a:cubicBezTo>
                  <a:cubicBezTo>
                    <a:pt x="3567" y="2731"/>
                    <a:pt x="3571" y="2713"/>
                    <a:pt x="3572" y="2694"/>
                  </a:cubicBezTo>
                  <a:close/>
                  <a:moveTo>
                    <a:pt x="4683" y="4092"/>
                  </a:moveTo>
                  <a:cubicBezTo>
                    <a:pt x="5001" y="3607"/>
                    <a:pt x="5001" y="3607"/>
                    <a:pt x="5001" y="3607"/>
                  </a:cubicBezTo>
                  <a:cubicBezTo>
                    <a:pt x="5143" y="4896"/>
                    <a:pt x="5143" y="4896"/>
                    <a:pt x="5143" y="4896"/>
                  </a:cubicBezTo>
                  <a:cubicBezTo>
                    <a:pt x="4698" y="4257"/>
                    <a:pt x="4698" y="4257"/>
                    <a:pt x="4698" y="4257"/>
                  </a:cubicBezTo>
                  <a:cubicBezTo>
                    <a:pt x="4707" y="4236"/>
                    <a:pt x="4711" y="4213"/>
                    <a:pt x="4711" y="4189"/>
                  </a:cubicBezTo>
                  <a:cubicBezTo>
                    <a:pt x="4712" y="4154"/>
                    <a:pt x="4702" y="4121"/>
                    <a:pt x="4683" y="4092"/>
                  </a:cubicBezTo>
                  <a:close/>
                  <a:moveTo>
                    <a:pt x="5343" y="3428"/>
                  </a:moveTo>
                  <a:cubicBezTo>
                    <a:pt x="6487" y="3352"/>
                    <a:pt x="6487" y="3352"/>
                    <a:pt x="6487" y="3352"/>
                  </a:cubicBezTo>
                  <a:cubicBezTo>
                    <a:pt x="6332" y="4339"/>
                    <a:pt x="6332" y="4339"/>
                    <a:pt x="6332" y="4339"/>
                  </a:cubicBezTo>
                  <a:lnTo>
                    <a:pt x="5343" y="3428"/>
                  </a:lnTo>
                  <a:close/>
                  <a:moveTo>
                    <a:pt x="4206" y="1513"/>
                  </a:moveTo>
                  <a:cubicBezTo>
                    <a:pt x="5446" y="1377"/>
                    <a:pt x="5446" y="1377"/>
                    <a:pt x="5446" y="1377"/>
                  </a:cubicBezTo>
                  <a:cubicBezTo>
                    <a:pt x="4380" y="2019"/>
                    <a:pt x="4380" y="2019"/>
                    <a:pt x="4380" y="2019"/>
                  </a:cubicBezTo>
                  <a:lnTo>
                    <a:pt x="4206" y="1513"/>
                  </a:lnTo>
                  <a:close/>
                  <a:moveTo>
                    <a:pt x="2878" y="1377"/>
                  </a:moveTo>
                  <a:cubicBezTo>
                    <a:pt x="2872" y="1377"/>
                    <a:pt x="2866" y="1376"/>
                    <a:pt x="2860" y="1376"/>
                  </a:cubicBezTo>
                  <a:cubicBezTo>
                    <a:pt x="2805" y="1376"/>
                    <a:pt x="2754" y="1401"/>
                    <a:pt x="2720" y="1443"/>
                  </a:cubicBezTo>
                  <a:cubicBezTo>
                    <a:pt x="1648" y="1253"/>
                    <a:pt x="1648" y="1253"/>
                    <a:pt x="1648" y="1253"/>
                  </a:cubicBezTo>
                  <a:cubicBezTo>
                    <a:pt x="3514" y="392"/>
                    <a:pt x="3514" y="392"/>
                    <a:pt x="3514" y="392"/>
                  </a:cubicBezTo>
                  <a:lnTo>
                    <a:pt x="2878" y="1377"/>
                  </a:lnTo>
                  <a:close/>
                  <a:moveTo>
                    <a:pt x="1766" y="2581"/>
                  </a:moveTo>
                  <a:cubicBezTo>
                    <a:pt x="1762" y="2561"/>
                    <a:pt x="1758" y="2539"/>
                    <a:pt x="1753" y="2513"/>
                  </a:cubicBezTo>
                  <a:cubicBezTo>
                    <a:pt x="1725" y="2374"/>
                    <a:pt x="1687" y="2187"/>
                    <a:pt x="1646" y="1989"/>
                  </a:cubicBezTo>
                  <a:cubicBezTo>
                    <a:pt x="1600" y="1759"/>
                    <a:pt x="1560" y="1566"/>
                    <a:pt x="1531" y="1428"/>
                  </a:cubicBezTo>
                  <a:cubicBezTo>
                    <a:pt x="1531" y="1428"/>
                    <a:pt x="1531" y="1427"/>
                    <a:pt x="1532" y="1427"/>
                  </a:cubicBezTo>
                  <a:cubicBezTo>
                    <a:pt x="2687" y="1632"/>
                    <a:pt x="2687" y="1632"/>
                    <a:pt x="2687" y="1632"/>
                  </a:cubicBezTo>
                  <a:lnTo>
                    <a:pt x="1766" y="2581"/>
                  </a:lnTo>
                  <a:close/>
                  <a:moveTo>
                    <a:pt x="1529" y="2928"/>
                  </a:moveTo>
                  <a:cubicBezTo>
                    <a:pt x="1109" y="3845"/>
                    <a:pt x="1109" y="3845"/>
                    <a:pt x="1109" y="3845"/>
                  </a:cubicBezTo>
                  <a:cubicBezTo>
                    <a:pt x="1099" y="3849"/>
                    <a:pt x="1089" y="3855"/>
                    <a:pt x="1080" y="3861"/>
                  </a:cubicBezTo>
                  <a:cubicBezTo>
                    <a:pt x="399" y="3525"/>
                    <a:pt x="399" y="3525"/>
                    <a:pt x="399" y="3525"/>
                  </a:cubicBezTo>
                  <a:lnTo>
                    <a:pt x="1529" y="2928"/>
                  </a:lnTo>
                  <a:close/>
                  <a:moveTo>
                    <a:pt x="1349" y="4053"/>
                  </a:moveTo>
                  <a:cubicBezTo>
                    <a:pt x="1352" y="4040"/>
                    <a:pt x="1354" y="4026"/>
                    <a:pt x="1354" y="4011"/>
                  </a:cubicBezTo>
                  <a:cubicBezTo>
                    <a:pt x="1354" y="4011"/>
                    <a:pt x="1354" y="4011"/>
                    <a:pt x="1354" y="4011"/>
                  </a:cubicBezTo>
                  <a:cubicBezTo>
                    <a:pt x="1354" y="3962"/>
                    <a:pt x="1335" y="3917"/>
                    <a:pt x="1302" y="3884"/>
                  </a:cubicBezTo>
                  <a:cubicBezTo>
                    <a:pt x="1672" y="3077"/>
                    <a:pt x="1672" y="3077"/>
                    <a:pt x="1672" y="3077"/>
                  </a:cubicBezTo>
                  <a:cubicBezTo>
                    <a:pt x="1877" y="4453"/>
                    <a:pt x="1877" y="4453"/>
                    <a:pt x="1877" y="4453"/>
                  </a:cubicBezTo>
                  <a:lnTo>
                    <a:pt x="1349" y="4053"/>
                  </a:lnTo>
                  <a:close/>
                  <a:moveTo>
                    <a:pt x="1191" y="4189"/>
                  </a:moveTo>
                  <a:cubicBezTo>
                    <a:pt x="1197" y="4189"/>
                    <a:pt x="1202" y="4188"/>
                    <a:pt x="1208" y="4187"/>
                  </a:cubicBezTo>
                  <a:cubicBezTo>
                    <a:pt x="1917" y="4724"/>
                    <a:pt x="1917" y="4724"/>
                    <a:pt x="1917" y="4724"/>
                  </a:cubicBezTo>
                  <a:cubicBezTo>
                    <a:pt x="1974" y="5102"/>
                    <a:pt x="1974" y="5102"/>
                    <a:pt x="1974" y="5102"/>
                  </a:cubicBezTo>
                  <a:cubicBezTo>
                    <a:pt x="907" y="4859"/>
                    <a:pt x="907" y="4859"/>
                    <a:pt x="907" y="4859"/>
                  </a:cubicBezTo>
                  <a:cubicBezTo>
                    <a:pt x="901" y="4840"/>
                    <a:pt x="892" y="4822"/>
                    <a:pt x="880" y="4805"/>
                  </a:cubicBezTo>
                  <a:lnTo>
                    <a:pt x="1191" y="4189"/>
                  </a:lnTo>
                  <a:close/>
                  <a:moveTo>
                    <a:pt x="4574" y="4414"/>
                  </a:moveTo>
                  <a:cubicBezTo>
                    <a:pt x="5068" y="5124"/>
                    <a:pt x="5068" y="5124"/>
                    <a:pt x="5068" y="5124"/>
                  </a:cubicBezTo>
                  <a:cubicBezTo>
                    <a:pt x="4540" y="5144"/>
                    <a:pt x="4540" y="5144"/>
                    <a:pt x="4540" y="5144"/>
                  </a:cubicBezTo>
                  <a:cubicBezTo>
                    <a:pt x="4524" y="5111"/>
                    <a:pt x="4499" y="5084"/>
                    <a:pt x="4467" y="5066"/>
                  </a:cubicBezTo>
                  <a:lnTo>
                    <a:pt x="4574" y="4414"/>
                  </a:lnTo>
                  <a:close/>
                  <a:moveTo>
                    <a:pt x="6002" y="5928"/>
                  </a:moveTo>
                  <a:cubicBezTo>
                    <a:pt x="5508" y="6123"/>
                    <a:pt x="5508" y="6123"/>
                    <a:pt x="5508" y="6123"/>
                  </a:cubicBezTo>
                  <a:cubicBezTo>
                    <a:pt x="5492" y="6111"/>
                    <a:pt x="5474" y="6101"/>
                    <a:pt x="5455" y="6095"/>
                  </a:cubicBezTo>
                  <a:cubicBezTo>
                    <a:pt x="5414" y="5470"/>
                    <a:pt x="5414" y="5470"/>
                    <a:pt x="5414" y="5470"/>
                  </a:cubicBezTo>
                  <a:lnTo>
                    <a:pt x="6002" y="5928"/>
                  </a:lnTo>
                  <a:close/>
                  <a:moveTo>
                    <a:pt x="6212" y="6384"/>
                  </a:moveTo>
                  <a:cubicBezTo>
                    <a:pt x="6206" y="6360"/>
                    <a:pt x="6194" y="6338"/>
                    <a:pt x="6178" y="6318"/>
                  </a:cubicBezTo>
                  <a:cubicBezTo>
                    <a:pt x="6226" y="6192"/>
                    <a:pt x="6226" y="6192"/>
                    <a:pt x="6226" y="6192"/>
                  </a:cubicBezTo>
                  <a:cubicBezTo>
                    <a:pt x="6339" y="6431"/>
                    <a:pt x="6339" y="6431"/>
                    <a:pt x="6339" y="6431"/>
                  </a:cubicBezTo>
                  <a:lnTo>
                    <a:pt x="6212" y="6384"/>
                  </a:lnTo>
                  <a:close/>
                  <a:moveTo>
                    <a:pt x="7211" y="2144"/>
                  </a:moveTo>
                  <a:cubicBezTo>
                    <a:pt x="7453" y="1510"/>
                    <a:pt x="7453" y="1510"/>
                    <a:pt x="7453" y="1510"/>
                  </a:cubicBezTo>
                  <a:cubicBezTo>
                    <a:pt x="8186" y="2793"/>
                    <a:pt x="8186" y="2793"/>
                    <a:pt x="8186" y="2793"/>
                  </a:cubicBezTo>
                  <a:lnTo>
                    <a:pt x="7211" y="2144"/>
                  </a:lnTo>
                  <a:close/>
                  <a:moveTo>
                    <a:pt x="4143" y="1327"/>
                  </a:moveTo>
                  <a:cubicBezTo>
                    <a:pt x="3844" y="458"/>
                    <a:pt x="3844" y="458"/>
                    <a:pt x="3844" y="458"/>
                  </a:cubicBezTo>
                  <a:cubicBezTo>
                    <a:pt x="5357" y="1193"/>
                    <a:pt x="5357" y="1193"/>
                    <a:pt x="5357" y="1193"/>
                  </a:cubicBezTo>
                  <a:lnTo>
                    <a:pt x="4143" y="1327"/>
                  </a:lnTo>
                  <a:close/>
                  <a:moveTo>
                    <a:pt x="693" y="2129"/>
                  </a:moveTo>
                  <a:cubicBezTo>
                    <a:pt x="773" y="2044"/>
                    <a:pt x="773" y="2044"/>
                    <a:pt x="773" y="2044"/>
                  </a:cubicBezTo>
                  <a:cubicBezTo>
                    <a:pt x="1350" y="1498"/>
                    <a:pt x="1350" y="1498"/>
                    <a:pt x="1350" y="1498"/>
                  </a:cubicBezTo>
                  <a:cubicBezTo>
                    <a:pt x="1375" y="1619"/>
                    <a:pt x="1412" y="1798"/>
                    <a:pt x="1459" y="2028"/>
                  </a:cubicBezTo>
                  <a:cubicBezTo>
                    <a:pt x="1504" y="2249"/>
                    <a:pt x="1539" y="2425"/>
                    <a:pt x="1564" y="2551"/>
                  </a:cubicBezTo>
                  <a:cubicBezTo>
                    <a:pt x="1565" y="2555"/>
                    <a:pt x="1566" y="2559"/>
                    <a:pt x="1566" y="2562"/>
                  </a:cubicBezTo>
                  <a:cubicBezTo>
                    <a:pt x="693" y="2129"/>
                    <a:pt x="693" y="2129"/>
                    <a:pt x="693" y="2129"/>
                  </a:cubicBezTo>
                  <a:close/>
                  <a:moveTo>
                    <a:pt x="4373" y="4452"/>
                  </a:moveTo>
                  <a:cubicBezTo>
                    <a:pt x="4271" y="5078"/>
                    <a:pt x="4271" y="5078"/>
                    <a:pt x="4271" y="5078"/>
                  </a:cubicBezTo>
                  <a:cubicBezTo>
                    <a:pt x="4262" y="5085"/>
                    <a:pt x="4253" y="5093"/>
                    <a:pt x="4246" y="5101"/>
                  </a:cubicBezTo>
                  <a:cubicBezTo>
                    <a:pt x="3882" y="4978"/>
                    <a:pt x="3882" y="4978"/>
                    <a:pt x="3882" y="4978"/>
                  </a:cubicBezTo>
                  <a:lnTo>
                    <a:pt x="4373" y="4452"/>
                  </a:lnTo>
                  <a:close/>
                  <a:moveTo>
                    <a:pt x="5871" y="6491"/>
                  </a:moveTo>
                  <a:cubicBezTo>
                    <a:pt x="5880" y="6515"/>
                    <a:pt x="5893" y="6537"/>
                    <a:pt x="5911" y="6556"/>
                  </a:cubicBezTo>
                  <a:cubicBezTo>
                    <a:pt x="5903" y="6617"/>
                    <a:pt x="5903" y="6617"/>
                    <a:pt x="5903" y="6617"/>
                  </a:cubicBezTo>
                  <a:cubicBezTo>
                    <a:pt x="5729" y="6465"/>
                    <a:pt x="5729" y="6465"/>
                    <a:pt x="5729" y="6465"/>
                  </a:cubicBezTo>
                  <a:lnTo>
                    <a:pt x="5871" y="6491"/>
                  </a:lnTo>
                  <a:close/>
                  <a:moveTo>
                    <a:pt x="7466" y="5167"/>
                  </a:moveTo>
                  <a:cubicBezTo>
                    <a:pt x="7285" y="5455"/>
                    <a:pt x="7285" y="5455"/>
                    <a:pt x="7285" y="5455"/>
                  </a:cubicBezTo>
                  <a:cubicBezTo>
                    <a:pt x="7266" y="5449"/>
                    <a:pt x="7246" y="5445"/>
                    <a:pt x="7226" y="5445"/>
                  </a:cubicBezTo>
                  <a:cubicBezTo>
                    <a:pt x="6711" y="4768"/>
                    <a:pt x="6711" y="4768"/>
                    <a:pt x="6711" y="4768"/>
                  </a:cubicBezTo>
                  <a:cubicBezTo>
                    <a:pt x="7431" y="5095"/>
                    <a:pt x="7431" y="5095"/>
                    <a:pt x="7431" y="5095"/>
                  </a:cubicBezTo>
                  <a:cubicBezTo>
                    <a:pt x="7437" y="5122"/>
                    <a:pt x="7450" y="5147"/>
                    <a:pt x="7466" y="5167"/>
                  </a:cubicBezTo>
                  <a:close/>
                  <a:moveTo>
                    <a:pt x="7782" y="4429"/>
                  </a:moveTo>
                  <a:cubicBezTo>
                    <a:pt x="7752" y="4504"/>
                    <a:pt x="7752" y="4504"/>
                    <a:pt x="7752" y="4504"/>
                  </a:cubicBezTo>
                  <a:cubicBezTo>
                    <a:pt x="7705" y="4441"/>
                    <a:pt x="7705" y="4441"/>
                    <a:pt x="7705" y="4441"/>
                  </a:cubicBezTo>
                  <a:lnTo>
                    <a:pt x="7782" y="4429"/>
                  </a:lnTo>
                  <a:close/>
                  <a:moveTo>
                    <a:pt x="7046" y="5525"/>
                  </a:moveTo>
                  <a:cubicBezTo>
                    <a:pt x="6679" y="5497"/>
                    <a:pt x="6679" y="5497"/>
                    <a:pt x="6679" y="5497"/>
                  </a:cubicBezTo>
                  <a:cubicBezTo>
                    <a:pt x="6661" y="5453"/>
                    <a:pt x="6624" y="5417"/>
                    <a:pt x="6579" y="5399"/>
                  </a:cubicBezTo>
                  <a:cubicBezTo>
                    <a:pt x="6529" y="4845"/>
                    <a:pt x="6529" y="4845"/>
                    <a:pt x="6529" y="4845"/>
                  </a:cubicBezTo>
                  <a:lnTo>
                    <a:pt x="7046" y="55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grpSp>
      <p:pic>
        <p:nvPicPr>
          <p:cNvPr id="33" name="Picture 4" descr="https://pjreddie.com/media/image/yologo_2.png">
            <a:extLst>
              <a:ext uri="{FF2B5EF4-FFF2-40B4-BE49-F238E27FC236}">
                <a16:creationId xmlns:a16="http://schemas.microsoft.com/office/drawing/2014/main" id="{40897122-506E-44C0-809E-52E0C22A62F7}"/>
              </a:ext>
            </a:extLst>
          </p:cNvPr>
          <p:cNvPicPr>
            <a:picLocks noChangeAspect="1" noChangeArrowheads="1"/>
          </p:cNvPicPr>
          <p:nvPr/>
        </p:nvPicPr>
        <p:blipFill>
          <a:blip r:embed="rId2">
            <a:duotone>
              <a:schemeClr val="accent1">
                <a:shade val="45000"/>
                <a:satMod val="135000"/>
              </a:schemeClr>
              <a:prstClr val="white"/>
            </a:duotone>
            <a:extLst>
              <a:ext uri="{BEBA8EAE-BF5A-486C-A8C5-ECC9F3942E4B}">
                <a14:imgProps xmlns:a14="http://schemas.microsoft.com/office/drawing/2010/main">
                  <a14:imgLayer r:embed="rId3">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9613683" y="3488031"/>
            <a:ext cx="1102125" cy="585217"/>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6" descr="Kaggle">
            <a:extLst>
              <a:ext uri="{FF2B5EF4-FFF2-40B4-BE49-F238E27FC236}">
                <a16:creationId xmlns:a16="http://schemas.microsoft.com/office/drawing/2014/main" id="{0C204AEF-66BC-42FC-98C3-62596E0C251E}"/>
              </a:ext>
            </a:extLst>
          </p:cNvPr>
          <p:cNvPicPr>
            <a:picLocks noChangeAspect="1" noChangeArrowheads="1"/>
          </p:cNvPicPr>
          <p:nvPr/>
        </p:nvPicPr>
        <p:blipFill>
          <a:blip r:embed="rId4">
            <a:biLevel thresh="25000"/>
            <a:extLst>
              <a:ext uri="{BEBA8EAE-BF5A-486C-A8C5-ECC9F3942E4B}">
                <a14:imgProps xmlns:a14="http://schemas.microsoft.com/office/drawing/2010/main">
                  <a14:imgLayer r:embed="rId5">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9691283" y="4856954"/>
            <a:ext cx="946924" cy="339314"/>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2" descr="Resultado de imagen de keras gray icon">
            <a:extLst>
              <a:ext uri="{FF2B5EF4-FFF2-40B4-BE49-F238E27FC236}">
                <a16:creationId xmlns:a16="http://schemas.microsoft.com/office/drawing/2014/main" id="{44C8E711-A9EF-4B1E-819B-24B336102F72}"/>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3799669" y="3392245"/>
            <a:ext cx="650263" cy="650263"/>
          </a:xfrm>
          <a:prstGeom prst="rect">
            <a:avLst/>
          </a:prstGeom>
          <a:noFill/>
          <a:extLst>
            <a:ext uri="{909E8E84-426E-40DD-AFC4-6F175D3DCCD1}">
              <a14:hiddenFill xmlns:a14="http://schemas.microsoft.com/office/drawing/2010/main">
                <a:solidFill>
                  <a:srgbClr val="FFFFFF"/>
                </a:solidFill>
              </a14:hiddenFill>
            </a:ext>
          </a:extLst>
        </p:spPr>
      </p:pic>
      <p:sp>
        <p:nvSpPr>
          <p:cNvPr id="39" name="Freeform 124">
            <a:extLst>
              <a:ext uri="{FF2B5EF4-FFF2-40B4-BE49-F238E27FC236}">
                <a16:creationId xmlns:a16="http://schemas.microsoft.com/office/drawing/2014/main" id="{5BF06152-3A7D-447E-8E47-ECA2C6036CF1}"/>
              </a:ext>
            </a:extLst>
          </p:cNvPr>
          <p:cNvSpPr>
            <a:spLocks/>
          </p:cNvSpPr>
          <p:nvPr/>
        </p:nvSpPr>
        <p:spPr bwMode="auto">
          <a:xfrm>
            <a:off x="7813779" y="3670529"/>
            <a:ext cx="572135" cy="331764"/>
          </a:xfrm>
          <a:custGeom>
            <a:avLst/>
            <a:gdLst>
              <a:gd name="T0" fmla="*/ 452 w 3350"/>
              <a:gd name="T1" fmla="*/ 1935 h 1938"/>
              <a:gd name="T2" fmla="*/ 137 w 3350"/>
              <a:gd name="T3" fmla="*/ 1786 h 1938"/>
              <a:gd name="T4" fmla="*/ 0 w 3350"/>
              <a:gd name="T5" fmla="*/ 1446 h 1938"/>
              <a:gd name="T6" fmla="*/ 468 w 3350"/>
              <a:gd name="T7" fmla="*/ 958 h 1938"/>
              <a:gd name="T8" fmla="*/ 527 w 3350"/>
              <a:gd name="T9" fmla="*/ 911 h 1938"/>
              <a:gd name="T10" fmla="*/ 535 w 3350"/>
              <a:gd name="T11" fmla="*/ 884 h 1938"/>
              <a:gd name="T12" fmla="*/ 745 w 3350"/>
              <a:gd name="T13" fmla="*/ 884 h 1938"/>
              <a:gd name="T14" fmla="*/ 810 w 3350"/>
              <a:gd name="T15" fmla="*/ 819 h 1938"/>
              <a:gd name="T16" fmla="*/ 745 w 3350"/>
              <a:gd name="T17" fmla="*/ 754 h 1938"/>
              <a:gd name="T18" fmla="*/ 520 w 3350"/>
              <a:gd name="T19" fmla="*/ 754 h 1938"/>
              <a:gd name="T20" fmla="*/ 522 w 3350"/>
              <a:gd name="T21" fmla="*/ 714 h 1938"/>
              <a:gd name="T22" fmla="*/ 560 w 3350"/>
              <a:gd name="T23" fmla="*/ 523 h 1938"/>
              <a:gd name="T24" fmla="*/ 568 w 3350"/>
              <a:gd name="T25" fmla="*/ 498 h 1938"/>
              <a:gd name="T26" fmla="*/ 1044 w 3350"/>
              <a:gd name="T27" fmla="*/ 498 h 1938"/>
              <a:gd name="T28" fmla="*/ 1109 w 3350"/>
              <a:gd name="T29" fmla="*/ 433 h 1938"/>
              <a:gd name="T30" fmla="*/ 1044 w 3350"/>
              <a:gd name="T31" fmla="*/ 368 h 1938"/>
              <a:gd name="T32" fmla="*/ 627 w 3350"/>
              <a:gd name="T33" fmla="*/ 368 h 1938"/>
              <a:gd name="T34" fmla="*/ 672 w 3350"/>
              <a:gd name="T35" fmla="*/ 308 h 1938"/>
              <a:gd name="T36" fmla="*/ 1048 w 3350"/>
              <a:gd name="T37" fmla="*/ 38 h 1938"/>
              <a:gd name="T38" fmla="*/ 1290 w 3350"/>
              <a:gd name="T39" fmla="*/ 0 h 1938"/>
              <a:gd name="T40" fmla="*/ 1717 w 3350"/>
              <a:gd name="T41" fmla="*/ 130 h 1938"/>
              <a:gd name="T42" fmla="*/ 2006 w 3350"/>
              <a:gd name="T43" fmla="*/ 493 h 1938"/>
              <a:gd name="T44" fmla="*/ 2066 w 3350"/>
              <a:gd name="T45" fmla="*/ 535 h 1938"/>
              <a:gd name="T46" fmla="*/ 2102 w 3350"/>
              <a:gd name="T47" fmla="*/ 525 h 1938"/>
              <a:gd name="T48" fmla="*/ 2361 w 3350"/>
              <a:gd name="T49" fmla="*/ 450 h 1938"/>
              <a:gd name="T50" fmla="*/ 2577 w 3350"/>
              <a:gd name="T51" fmla="*/ 501 h 1938"/>
              <a:gd name="T52" fmla="*/ 2847 w 3350"/>
              <a:gd name="T53" fmla="*/ 901 h 1938"/>
              <a:gd name="T54" fmla="*/ 2906 w 3350"/>
              <a:gd name="T55" fmla="*/ 960 h 1938"/>
              <a:gd name="T56" fmla="*/ 3350 w 3350"/>
              <a:gd name="T57" fmla="*/ 1448 h 1938"/>
              <a:gd name="T58" fmla="*/ 2860 w 3350"/>
              <a:gd name="T59" fmla="*/ 1938 h 1938"/>
              <a:gd name="T60" fmla="*/ 452 w 3350"/>
              <a:gd name="T61" fmla="*/ 1935 h 1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50" h="1938">
                <a:moveTo>
                  <a:pt x="452" y="1935"/>
                </a:moveTo>
                <a:cubicBezTo>
                  <a:pt x="332" y="1926"/>
                  <a:pt x="220" y="1873"/>
                  <a:pt x="137" y="1786"/>
                </a:cubicBezTo>
                <a:cubicBezTo>
                  <a:pt x="48" y="1695"/>
                  <a:pt x="0" y="1574"/>
                  <a:pt x="0" y="1446"/>
                </a:cubicBezTo>
                <a:cubicBezTo>
                  <a:pt x="0" y="1184"/>
                  <a:pt x="205" y="970"/>
                  <a:pt x="468" y="958"/>
                </a:cubicBezTo>
                <a:cubicBezTo>
                  <a:pt x="495" y="956"/>
                  <a:pt x="519" y="938"/>
                  <a:pt x="527" y="911"/>
                </a:cubicBezTo>
                <a:cubicBezTo>
                  <a:pt x="535" y="884"/>
                  <a:pt x="535" y="884"/>
                  <a:pt x="535" y="884"/>
                </a:cubicBezTo>
                <a:cubicBezTo>
                  <a:pt x="745" y="884"/>
                  <a:pt x="745" y="884"/>
                  <a:pt x="745" y="884"/>
                </a:cubicBezTo>
                <a:cubicBezTo>
                  <a:pt x="781" y="884"/>
                  <a:pt x="810" y="855"/>
                  <a:pt x="810" y="819"/>
                </a:cubicBezTo>
                <a:cubicBezTo>
                  <a:pt x="810" y="784"/>
                  <a:pt x="781" y="754"/>
                  <a:pt x="745" y="754"/>
                </a:cubicBezTo>
                <a:cubicBezTo>
                  <a:pt x="520" y="754"/>
                  <a:pt x="520" y="754"/>
                  <a:pt x="520" y="754"/>
                </a:cubicBezTo>
                <a:cubicBezTo>
                  <a:pt x="522" y="714"/>
                  <a:pt x="522" y="714"/>
                  <a:pt x="522" y="714"/>
                </a:cubicBezTo>
                <a:cubicBezTo>
                  <a:pt x="527" y="650"/>
                  <a:pt x="539" y="586"/>
                  <a:pt x="560" y="523"/>
                </a:cubicBezTo>
                <a:cubicBezTo>
                  <a:pt x="568" y="498"/>
                  <a:pt x="568" y="498"/>
                  <a:pt x="568" y="498"/>
                </a:cubicBezTo>
                <a:cubicBezTo>
                  <a:pt x="1044" y="498"/>
                  <a:pt x="1044" y="498"/>
                  <a:pt x="1044" y="498"/>
                </a:cubicBezTo>
                <a:cubicBezTo>
                  <a:pt x="1080" y="498"/>
                  <a:pt x="1109" y="469"/>
                  <a:pt x="1109" y="433"/>
                </a:cubicBezTo>
                <a:cubicBezTo>
                  <a:pt x="1109" y="397"/>
                  <a:pt x="1080" y="368"/>
                  <a:pt x="1044" y="368"/>
                </a:cubicBezTo>
                <a:cubicBezTo>
                  <a:pt x="627" y="368"/>
                  <a:pt x="627" y="368"/>
                  <a:pt x="627" y="368"/>
                </a:cubicBezTo>
                <a:cubicBezTo>
                  <a:pt x="672" y="308"/>
                  <a:pt x="672" y="308"/>
                  <a:pt x="672" y="308"/>
                </a:cubicBezTo>
                <a:cubicBezTo>
                  <a:pt x="766" y="181"/>
                  <a:pt x="896" y="88"/>
                  <a:pt x="1048" y="38"/>
                </a:cubicBezTo>
                <a:cubicBezTo>
                  <a:pt x="1127" y="12"/>
                  <a:pt x="1209" y="0"/>
                  <a:pt x="1290" y="0"/>
                </a:cubicBezTo>
                <a:cubicBezTo>
                  <a:pt x="1443" y="0"/>
                  <a:pt x="1591" y="45"/>
                  <a:pt x="1717" y="130"/>
                </a:cubicBezTo>
                <a:cubicBezTo>
                  <a:pt x="1846" y="218"/>
                  <a:pt x="1946" y="344"/>
                  <a:pt x="2006" y="493"/>
                </a:cubicBezTo>
                <a:cubicBezTo>
                  <a:pt x="2016" y="518"/>
                  <a:pt x="2040" y="535"/>
                  <a:pt x="2066" y="535"/>
                </a:cubicBezTo>
                <a:cubicBezTo>
                  <a:pt x="2077" y="535"/>
                  <a:pt x="2090" y="532"/>
                  <a:pt x="2102" y="525"/>
                </a:cubicBezTo>
                <a:cubicBezTo>
                  <a:pt x="2180" y="476"/>
                  <a:pt x="2270" y="450"/>
                  <a:pt x="2361" y="450"/>
                </a:cubicBezTo>
                <a:cubicBezTo>
                  <a:pt x="2436" y="450"/>
                  <a:pt x="2509" y="467"/>
                  <a:pt x="2577" y="501"/>
                </a:cubicBezTo>
                <a:cubicBezTo>
                  <a:pt x="2732" y="577"/>
                  <a:pt x="2834" y="727"/>
                  <a:pt x="2847" y="901"/>
                </a:cubicBezTo>
                <a:cubicBezTo>
                  <a:pt x="2850" y="933"/>
                  <a:pt x="2875" y="958"/>
                  <a:pt x="2906" y="960"/>
                </a:cubicBezTo>
                <a:cubicBezTo>
                  <a:pt x="3159" y="984"/>
                  <a:pt x="3350" y="1194"/>
                  <a:pt x="3350" y="1448"/>
                </a:cubicBezTo>
                <a:cubicBezTo>
                  <a:pt x="3350" y="1718"/>
                  <a:pt x="3131" y="1938"/>
                  <a:pt x="2860" y="1938"/>
                </a:cubicBezTo>
                <a:lnTo>
                  <a:pt x="452" y="1935"/>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s-ES"/>
          </a:p>
        </p:txBody>
      </p:sp>
    </p:spTree>
    <p:extLst>
      <p:ext uri="{BB962C8B-B14F-4D97-AF65-F5344CB8AC3E}">
        <p14:creationId xmlns:p14="http://schemas.microsoft.com/office/powerpoint/2010/main" val="8608014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26EFE37C-0B3C-4111-908B-41BEF97CB2BE}" type="slidenum">
              <a:rPr lang="es-ES" smtClean="0"/>
              <a:pPr/>
              <a:t>24</a:t>
            </a:fld>
            <a:endParaRPr lang="es-ES" dirty="0"/>
          </a:p>
        </p:txBody>
      </p:sp>
      <p:sp>
        <p:nvSpPr>
          <p:cNvPr id="5" name="Marcador de texto 4"/>
          <p:cNvSpPr>
            <a:spLocks noGrp="1"/>
          </p:cNvSpPr>
          <p:nvPr>
            <p:ph type="body" idx="1"/>
          </p:nvPr>
        </p:nvSpPr>
        <p:spPr>
          <a:xfrm>
            <a:off x="356936" y="1018674"/>
            <a:ext cx="10515600" cy="368968"/>
          </a:xfrm>
        </p:spPr>
        <p:txBody>
          <a:bodyPr/>
          <a:lstStyle/>
          <a:p>
            <a:r>
              <a:rPr lang="es-ES" dirty="0"/>
              <a:t>Justificación</a:t>
            </a:r>
          </a:p>
        </p:txBody>
      </p:sp>
      <p:sp>
        <p:nvSpPr>
          <p:cNvPr id="6" name="Marcador de texto 5"/>
          <p:cNvSpPr>
            <a:spLocks noGrp="1"/>
          </p:cNvSpPr>
          <p:nvPr>
            <p:ph type="body" sz="quarter" idx="16"/>
          </p:nvPr>
        </p:nvSpPr>
        <p:spPr>
          <a:xfrm>
            <a:off x="7907911" y="1630362"/>
            <a:ext cx="3924701" cy="4707086"/>
          </a:xfrm>
        </p:spPr>
        <p:txBody>
          <a:bodyPr/>
          <a:lstStyle/>
          <a:p>
            <a:pPr marL="342900" indent="-342900">
              <a:buFont typeface="Arial" panose="020B0604020202020204" pitchFamily="34" charset="0"/>
              <a:buChar char="•"/>
            </a:pPr>
            <a:r>
              <a:rPr lang="es-ES" dirty="0"/>
              <a:t>Hasta </a:t>
            </a:r>
            <a:r>
              <a:rPr lang="es-ES" dirty="0" err="1"/>
              <a:t>Faster</a:t>
            </a:r>
            <a:r>
              <a:rPr lang="es-ES" dirty="0"/>
              <a:t> R-CNN, los algoritmos de detección tienen un tiempo muy alto.</a:t>
            </a:r>
          </a:p>
          <a:p>
            <a:pPr marL="342900" indent="-342900">
              <a:buFont typeface="Arial" panose="020B0604020202020204" pitchFamily="34" charset="0"/>
              <a:buChar char="•"/>
            </a:pPr>
            <a:r>
              <a:rPr lang="es-ES" dirty="0"/>
              <a:t>Se basan en pasar la imagen varias veces para realizar la detección</a:t>
            </a:r>
          </a:p>
          <a:p>
            <a:pPr marL="342900" indent="-342900">
              <a:buFont typeface="Arial" panose="020B0604020202020204" pitchFamily="34" charset="0"/>
              <a:buChar char="•"/>
            </a:pPr>
            <a:r>
              <a:rPr lang="es-ES" dirty="0"/>
              <a:t>Con YOLO la imagen es procesada una sola vez, por lo que se reducen mucho los tiempos</a:t>
            </a:r>
          </a:p>
          <a:p>
            <a:pPr marL="342900" indent="-342900">
              <a:buFont typeface="Arial" panose="020B0604020202020204" pitchFamily="34" charset="0"/>
              <a:buChar char="•"/>
            </a:pPr>
            <a:r>
              <a:rPr lang="es-ES" dirty="0"/>
              <a:t>Basado en dividir la imagen en una grilla</a:t>
            </a:r>
          </a:p>
          <a:p>
            <a:endParaRPr lang="es-ES" dirty="0"/>
          </a:p>
        </p:txBody>
      </p:sp>
      <p:sp>
        <p:nvSpPr>
          <p:cNvPr id="7" name="Título 6"/>
          <p:cNvSpPr>
            <a:spLocks noGrp="1"/>
          </p:cNvSpPr>
          <p:nvPr>
            <p:ph type="title"/>
          </p:nvPr>
        </p:nvSpPr>
        <p:spPr/>
        <p:txBody>
          <a:bodyPr/>
          <a:lstStyle/>
          <a:p>
            <a:r>
              <a:rPr lang="es-ES" dirty="0" err="1"/>
              <a:t>You</a:t>
            </a:r>
            <a:r>
              <a:rPr lang="es-ES" dirty="0"/>
              <a:t> </a:t>
            </a:r>
            <a:r>
              <a:rPr lang="es-ES" dirty="0" err="1"/>
              <a:t>only</a:t>
            </a:r>
            <a:r>
              <a:rPr lang="es-ES" dirty="0"/>
              <a:t> look once</a:t>
            </a:r>
          </a:p>
        </p:txBody>
      </p:sp>
      <p:pic>
        <p:nvPicPr>
          <p:cNvPr id="18" name="Imagen 17">
            <a:extLst>
              <a:ext uri="{FF2B5EF4-FFF2-40B4-BE49-F238E27FC236}">
                <a16:creationId xmlns:a16="http://schemas.microsoft.com/office/drawing/2014/main" id="{7FF0CABC-7F0D-4FB2-86AC-233E6D5CAD44}"/>
              </a:ext>
            </a:extLst>
          </p:cNvPr>
          <p:cNvPicPr>
            <a:picLocks noChangeAspect="1"/>
          </p:cNvPicPr>
          <p:nvPr/>
        </p:nvPicPr>
        <p:blipFill>
          <a:blip r:embed="rId3"/>
          <a:stretch>
            <a:fillRect/>
          </a:stretch>
        </p:blipFill>
        <p:spPr>
          <a:xfrm>
            <a:off x="356936" y="1630362"/>
            <a:ext cx="7162800" cy="3228975"/>
          </a:xfrm>
          <a:prstGeom prst="rect">
            <a:avLst/>
          </a:prstGeom>
        </p:spPr>
      </p:pic>
    </p:spTree>
    <p:extLst>
      <p:ext uri="{BB962C8B-B14F-4D97-AF65-F5344CB8AC3E}">
        <p14:creationId xmlns:p14="http://schemas.microsoft.com/office/powerpoint/2010/main" val="10818289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p:cNvSpPr>
            <a:spLocks noGrp="1"/>
          </p:cNvSpPr>
          <p:nvPr>
            <p:ph type="body" sz="quarter" idx="11"/>
          </p:nvPr>
        </p:nvSpPr>
        <p:spPr/>
        <p:txBody>
          <a:bodyPr/>
          <a:lstStyle/>
          <a:p>
            <a:r>
              <a:rPr lang="es-ES" dirty="0" err="1"/>
              <a:t>Bounding</a:t>
            </a:r>
            <a:r>
              <a:rPr lang="es-ES" dirty="0"/>
              <a:t> boxes</a:t>
            </a:r>
          </a:p>
          <a:p>
            <a:endParaRPr lang="es-ES" dirty="0"/>
          </a:p>
        </p:txBody>
      </p:sp>
      <p:sp>
        <p:nvSpPr>
          <p:cNvPr id="4" name="Marcador de número de diapositiva 3"/>
          <p:cNvSpPr>
            <a:spLocks noGrp="1"/>
          </p:cNvSpPr>
          <p:nvPr>
            <p:ph type="sldNum" sz="quarter" idx="12"/>
          </p:nvPr>
        </p:nvSpPr>
        <p:spPr/>
        <p:txBody>
          <a:bodyPr/>
          <a:lstStyle/>
          <a:p>
            <a:fld id="{26EFE37C-0B3C-4111-908B-41BEF97CB2BE}" type="slidenum">
              <a:rPr lang="es-ES" smtClean="0"/>
              <a:pPr/>
              <a:t>25</a:t>
            </a:fld>
            <a:endParaRPr lang="es-ES" dirty="0"/>
          </a:p>
        </p:txBody>
      </p:sp>
      <p:sp>
        <p:nvSpPr>
          <p:cNvPr id="5" name="Marcador de texto 4"/>
          <p:cNvSpPr>
            <a:spLocks noGrp="1"/>
          </p:cNvSpPr>
          <p:nvPr>
            <p:ph type="body" idx="1"/>
          </p:nvPr>
        </p:nvSpPr>
        <p:spPr>
          <a:xfrm>
            <a:off x="356936" y="1018674"/>
            <a:ext cx="10515600" cy="368968"/>
          </a:xfrm>
        </p:spPr>
        <p:txBody>
          <a:bodyPr/>
          <a:lstStyle/>
          <a:p>
            <a:r>
              <a:rPr lang="es-ES" dirty="0"/>
              <a:t>La predicción se realiza sobre cada ventana</a:t>
            </a:r>
          </a:p>
        </p:txBody>
      </p:sp>
      <mc:AlternateContent xmlns:mc="http://schemas.openxmlformats.org/markup-compatibility/2006" xmlns:a14="http://schemas.microsoft.com/office/drawing/2010/main">
        <mc:Choice Requires="a14">
          <p:sp>
            <p:nvSpPr>
              <p:cNvPr id="6" name="Marcador de texto 5"/>
              <p:cNvSpPr>
                <a:spLocks noGrp="1"/>
              </p:cNvSpPr>
              <p:nvPr>
                <p:ph type="body" sz="quarter" idx="16"/>
              </p:nvPr>
            </p:nvSpPr>
            <p:spPr/>
            <p:txBody>
              <a:bodyPr/>
              <a:lstStyle/>
              <a:p>
                <a:r>
                  <a:rPr lang="es-ES" dirty="0"/>
                  <a:t>El </a:t>
                </a:r>
                <a:r>
                  <a:rPr lang="es-ES" dirty="0" err="1"/>
                  <a:t>dataset</a:t>
                </a:r>
                <a:r>
                  <a:rPr lang="es-ES" dirty="0"/>
                  <a:t> de etiquetas se representa:</a:t>
                </a:r>
              </a:p>
              <a:p>
                <a:endParaRPr lang="es-ES" dirty="0"/>
              </a:p>
              <a:p>
                <a:pPr algn="ctr"/>
                <a14:m>
                  <m:oMath xmlns:m="http://schemas.openxmlformats.org/officeDocument/2006/math">
                    <m:d>
                      <m:dPr>
                        <m:begChr m:val="["/>
                        <m:endChr m:val="]"/>
                        <m:ctrlPr>
                          <a:rPr lang="es-ES" i="1" smtClean="0">
                            <a:latin typeface="Cambria Math" panose="02040503050406030204" pitchFamily="18" charset="0"/>
                          </a:rPr>
                        </m:ctrlPr>
                      </m:dPr>
                      <m:e>
                        <m:m>
                          <m:mPr>
                            <m:mcs>
                              <m:mc>
                                <m:mcPr>
                                  <m:count m:val="1"/>
                                  <m:mcJc m:val="center"/>
                                </m:mcPr>
                              </m:mc>
                            </m:mcs>
                            <m:ctrlPr>
                              <a:rPr lang="es-ES" i="1" smtClean="0">
                                <a:latin typeface="Cambria Math" panose="02040503050406030204" pitchFamily="18" charset="0"/>
                              </a:rPr>
                            </m:ctrlPr>
                          </m:mPr>
                          <m:mr>
                            <m:e>
                              <m:sSub>
                                <m:sSubPr>
                                  <m:ctrlPr>
                                    <a:rPr lang="es-ES" i="1" smtClean="0">
                                      <a:latin typeface="Cambria Math" panose="02040503050406030204" pitchFamily="18" charset="0"/>
                                    </a:rPr>
                                  </m:ctrlPr>
                                </m:sSubPr>
                                <m:e>
                                  <m:r>
                                    <a:rPr lang="es-ES" b="0" i="1" smtClean="0">
                                      <a:latin typeface="Cambria Math" panose="02040503050406030204" pitchFamily="18" charset="0"/>
                                    </a:rPr>
                                    <m:t>𝑝</m:t>
                                  </m:r>
                                </m:e>
                                <m:sub>
                                  <m:r>
                                    <a:rPr lang="es-ES" b="0" i="1" smtClean="0">
                                      <a:latin typeface="Cambria Math" panose="02040503050406030204" pitchFamily="18" charset="0"/>
                                    </a:rPr>
                                    <m:t>𝑥</m:t>
                                  </m:r>
                                </m:sub>
                              </m:sSub>
                            </m:e>
                          </m:mr>
                          <m:mr>
                            <m:e>
                              <m:sSub>
                                <m:sSubPr>
                                  <m:ctrlPr>
                                    <a:rPr lang="es-ES" i="1" smtClean="0">
                                      <a:latin typeface="Cambria Math" panose="02040503050406030204" pitchFamily="18" charset="0"/>
                                    </a:rPr>
                                  </m:ctrlPr>
                                </m:sSubPr>
                                <m:e>
                                  <m:r>
                                    <a:rPr lang="es-ES" b="0" i="1" smtClean="0">
                                      <a:latin typeface="Cambria Math" panose="02040503050406030204" pitchFamily="18" charset="0"/>
                                    </a:rPr>
                                    <m:t>𝑏</m:t>
                                  </m:r>
                                </m:e>
                                <m:sub>
                                  <m:r>
                                    <a:rPr lang="es-ES" b="0" i="1" smtClean="0">
                                      <a:latin typeface="Cambria Math" panose="02040503050406030204" pitchFamily="18" charset="0"/>
                                    </a:rPr>
                                    <m:t>𝑥</m:t>
                                  </m:r>
                                </m:sub>
                              </m:sSub>
                            </m:e>
                          </m:mr>
                          <m:mr>
                            <m:e>
                              <m:sSub>
                                <m:sSubPr>
                                  <m:ctrlPr>
                                    <a:rPr lang="es-ES" i="1" smtClean="0">
                                      <a:latin typeface="Cambria Math" panose="02040503050406030204" pitchFamily="18" charset="0"/>
                                    </a:rPr>
                                  </m:ctrlPr>
                                </m:sSubPr>
                                <m:e>
                                  <m:r>
                                    <a:rPr lang="es-ES" b="0" i="1" smtClean="0">
                                      <a:latin typeface="Cambria Math" panose="02040503050406030204" pitchFamily="18" charset="0"/>
                                    </a:rPr>
                                    <m:t>𝑏</m:t>
                                  </m:r>
                                </m:e>
                                <m:sub>
                                  <m:r>
                                    <a:rPr lang="es-ES" b="0" i="1" smtClean="0">
                                      <a:latin typeface="Cambria Math" panose="02040503050406030204" pitchFamily="18" charset="0"/>
                                    </a:rPr>
                                    <m:t>𝑦</m:t>
                                  </m:r>
                                </m:sub>
                              </m:sSub>
                            </m:e>
                          </m:mr>
                          <m:mr>
                            <m:e>
                              <m:sSub>
                                <m:sSubPr>
                                  <m:ctrlPr>
                                    <a:rPr lang="es-ES" i="1" smtClean="0">
                                      <a:latin typeface="Cambria Math" panose="02040503050406030204" pitchFamily="18" charset="0"/>
                                    </a:rPr>
                                  </m:ctrlPr>
                                </m:sSubPr>
                                <m:e>
                                  <m:r>
                                    <a:rPr lang="es-ES" b="0" i="1" smtClean="0">
                                      <a:latin typeface="Cambria Math" panose="02040503050406030204" pitchFamily="18" charset="0"/>
                                    </a:rPr>
                                    <m:t>𝑏</m:t>
                                  </m:r>
                                </m:e>
                                <m:sub>
                                  <m:r>
                                    <a:rPr lang="es-ES" b="0" i="1" smtClean="0">
                                      <a:latin typeface="Cambria Math" panose="02040503050406030204" pitchFamily="18" charset="0"/>
                                    </a:rPr>
                                    <m:t>h</m:t>
                                  </m:r>
                                </m:sub>
                              </m:sSub>
                            </m:e>
                          </m:mr>
                          <m:mr>
                            <m:e>
                              <m:sSub>
                                <m:sSubPr>
                                  <m:ctrlPr>
                                    <a:rPr lang="es-ES" i="1" smtClean="0">
                                      <a:latin typeface="Cambria Math" panose="02040503050406030204" pitchFamily="18" charset="0"/>
                                    </a:rPr>
                                  </m:ctrlPr>
                                </m:sSubPr>
                                <m:e>
                                  <m:r>
                                    <a:rPr lang="es-ES" b="0" i="1" smtClean="0">
                                      <a:latin typeface="Cambria Math" panose="02040503050406030204" pitchFamily="18" charset="0"/>
                                    </a:rPr>
                                    <m:t>𝑏</m:t>
                                  </m:r>
                                </m:e>
                                <m:sub>
                                  <m:r>
                                    <a:rPr lang="es-ES" b="0" i="1" smtClean="0">
                                      <a:latin typeface="Cambria Math" panose="02040503050406030204" pitchFamily="18" charset="0"/>
                                    </a:rPr>
                                    <m:t>𝑤</m:t>
                                  </m:r>
                                </m:sub>
                              </m:sSub>
                            </m:e>
                          </m:mr>
                          <m:mr>
                            <m:e>
                              <m:sSub>
                                <m:sSubPr>
                                  <m:ctrlPr>
                                    <a:rPr lang="es-ES" i="1" smtClean="0">
                                      <a:latin typeface="Cambria Math" panose="02040503050406030204" pitchFamily="18" charset="0"/>
                                    </a:rPr>
                                  </m:ctrlPr>
                                </m:sSubPr>
                                <m:e>
                                  <m:r>
                                    <a:rPr lang="es-ES" b="0" i="1" smtClean="0">
                                      <a:latin typeface="Cambria Math" panose="02040503050406030204" pitchFamily="18" charset="0"/>
                                    </a:rPr>
                                    <m:t>𝑐</m:t>
                                  </m:r>
                                </m:e>
                                <m:sub>
                                  <m:r>
                                    <a:rPr lang="es-ES" b="0" i="1" smtClean="0">
                                      <a:latin typeface="Cambria Math" panose="02040503050406030204" pitchFamily="18" charset="0"/>
                                    </a:rPr>
                                    <m:t>1</m:t>
                                  </m:r>
                                </m:sub>
                              </m:sSub>
                            </m:e>
                          </m:mr>
                          <m:mr>
                            <m:e>
                              <m:sSub>
                                <m:sSubPr>
                                  <m:ctrlPr>
                                    <a:rPr lang="es-ES" i="1" smtClean="0">
                                      <a:latin typeface="Cambria Math" panose="02040503050406030204" pitchFamily="18" charset="0"/>
                                    </a:rPr>
                                  </m:ctrlPr>
                                </m:sSubPr>
                                <m:e>
                                  <m:r>
                                    <a:rPr lang="es-ES" b="0" i="1" smtClean="0">
                                      <a:latin typeface="Cambria Math" panose="02040503050406030204" pitchFamily="18" charset="0"/>
                                    </a:rPr>
                                    <m:t>𝑐</m:t>
                                  </m:r>
                                </m:e>
                                <m:sub>
                                  <m:r>
                                    <a:rPr lang="es-ES" b="0" i="1" smtClean="0">
                                      <a:latin typeface="Cambria Math" panose="02040503050406030204" pitchFamily="18" charset="0"/>
                                    </a:rPr>
                                    <m:t>2</m:t>
                                  </m:r>
                                </m:sub>
                              </m:sSub>
                            </m:e>
                          </m:mr>
                        </m:m>
                      </m:e>
                    </m:d>
                  </m:oMath>
                </a14:m>
                <a:r>
                  <a:rPr lang="es-ES" dirty="0"/>
                  <a:t> donde </a:t>
                </a:r>
                <a14:m>
                  <m:oMath xmlns:m="http://schemas.openxmlformats.org/officeDocument/2006/math">
                    <m:m>
                      <m:mPr>
                        <m:mcs>
                          <m:mc>
                            <m:mcPr>
                              <m:count m:val="1"/>
                              <m:mcJc m:val="center"/>
                            </m:mcPr>
                          </m:mc>
                        </m:mcs>
                        <m:ctrlPr>
                          <a:rPr lang="es-ES" sz="1600" i="1" smtClean="0">
                            <a:latin typeface="Cambria Math" panose="02040503050406030204" pitchFamily="18" charset="0"/>
                          </a:rPr>
                        </m:ctrlPr>
                      </m:mPr>
                      <m:mr>
                        <m:e>
                          <m:r>
                            <m:rPr>
                              <m:brk m:alnAt="7"/>
                            </m:rPr>
                            <a:rPr lang="es-ES" sz="1600" b="0" i="1" smtClean="0">
                              <a:latin typeface="Cambria Math" panose="02040503050406030204" pitchFamily="18" charset="0"/>
                            </a:rPr>
                            <m:t>𝑃</m:t>
                          </m:r>
                          <m:r>
                            <a:rPr lang="es-ES" sz="1600" b="0" i="1" smtClean="0">
                              <a:latin typeface="Cambria Math" panose="02040503050406030204" pitchFamily="18" charset="0"/>
                            </a:rPr>
                            <m:t>𝑟𝑜𝑏𝑎𝑏𝑖𝑙𝑖𝑑𝑎𝑑</m:t>
                          </m:r>
                          <m:r>
                            <a:rPr lang="es-ES" sz="1600" b="0" i="1" smtClean="0">
                              <a:latin typeface="Cambria Math" panose="02040503050406030204" pitchFamily="18" charset="0"/>
                            </a:rPr>
                            <m:t> </m:t>
                          </m:r>
                          <m:r>
                            <a:rPr lang="es-ES" sz="1600" b="0" i="1" smtClean="0">
                              <a:latin typeface="Cambria Math" panose="02040503050406030204" pitchFamily="18" charset="0"/>
                            </a:rPr>
                            <m:t>𝑑𝑒</m:t>
                          </m:r>
                          <m:r>
                            <a:rPr lang="es-ES" sz="1600" b="0" i="1" smtClean="0">
                              <a:latin typeface="Cambria Math" panose="02040503050406030204" pitchFamily="18" charset="0"/>
                            </a:rPr>
                            <m:t> </m:t>
                          </m:r>
                          <m:r>
                            <a:rPr lang="es-ES" sz="1600" b="0" i="1" smtClean="0">
                              <a:latin typeface="Cambria Math" panose="02040503050406030204" pitchFamily="18" charset="0"/>
                            </a:rPr>
                            <m:t>𝑒𝑥𝑖𝑠𝑡𝑖𝑟</m:t>
                          </m:r>
                          <m:r>
                            <a:rPr lang="es-ES" sz="1600" b="0" i="1" smtClean="0">
                              <a:latin typeface="Cambria Math" panose="02040503050406030204" pitchFamily="18" charset="0"/>
                            </a:rPr>
                            <m:t> </m:t>
                          </m:r>
                          <m:r>
                            <a:rPr lang="es-ES" sz="1600" b="0" i="1" smtClean="0">
                              <a:latin typeface="Cambria Math" panose="02040503050406030204" pitchFamily="18" charset="0"/>
                            </a:rPr>
                            <m:t>𝑢𝑛</m:t>
                          </m:r>
                          <m:r>
                            <a:rPr lang="es-ES" sz="1600" b="0" i="1" smtClean="0">
                              <a:latin typeface="Cambria Math" panose="02040503050406030204" pitchFamily="18" charset="0"/>
                            </a:rPr>
                            <m:t> </m:t>
                          </m:r>
                          <m:r>
                            <a:rPr lang="es-ES" sz="1600" b="0" i="1" smtClean="0">
                              <a:latin typeface="Cambria Math" panose="02040503050406030204" pitchFamily="18" charset="0"/>
                            </a:rPr>
                            <m:t>𝑜𝑏𝑗𝑒𝑡𝑜</m:t>
                          </m:r>
                          <m:r>
                            <a:rPr lang="es-ES" sz="1600" b="0" i="1" smtClean="0">
                              <a:latin typeface="Cambria Math" panose="02040503050406030204" pitchFamily="18" charset="0"/>
                            </a:rPr>
                            <m:t> (0−1)</m:t>
                          </m:r>
                        </m:e>
                      </m:mr>
                      <m:mr>
                        <m:e>
                          <m:r>
                            <a:rPr lang="es-ES" sz="1600" b="0" i="1" smtClean="0">
                              <a:latin typeface="Cambria Math" panose="02040503050406030204" pitchFamily="18" charset="0"/>
                            </a:rPr>
                            <m:t>𝑃𝑜𝑠𝑖𝑐𝑖</m:t>
                          </m:r>
                          <m:r>
                            <a:rPr lang="es-ES" sz="1600" b="0" i="1" smtClean="0">
                              <a:latin typeface="Cambria Math" panose="02040503050406030204" pitchFamily="18" charset="0"/>
                            </a:rPr>
                            <m:t>ó</m:t>
                          </m:r>
                          <m:r>
                            <a:rPr lang="es-ES" sz="1600" b="0" i="1" smtClean="0">
                              <a:latin typeface="Cambria Math" panose="02040503050406030204" pitchFamily="18" charset="0"/>
                            </a:rPr>
                            <m:t>𝑛</m:t>
                          </m:r>
                          <m:r>
                            <a:rPr lang="es-ES" sz="1600" b="0" i="1" smtClean="0">
                              <a:latin typeface="Cambria Math" panose="02040503050406030204" pitchFamily="18" charset="0"/>
                            </a:rPr>
                            <m:t> </m:t>
                          </m:r>
                          <m:r>
                            <a:rPr lang="es-ES" sz="1600" b="0" i="1" smtClean="0">
                              <a:latin typeface="Cambria Math" panose="02040503050406030204" pitchFamily="18" charset="0"/>
                            </a:rPr>
                            <m:t>𝑋</m:t>
                          </m:r>
                          <m:r>
                            <a:rPr lang="es-ES" sz="1600" b="0" i="1" smtClean="0">
                              <a:latin typeface="Cambria Math" panose="02040503050406030204" pitchFamily="18" charset="0"/>
                            </a:rPr>
                            <m:t> </m:t>
                          </m:r>
                          <m:r>
                            <a:rPr lang="es-ES" sz="1600" b="0" i="1" smtClean="0">
                              <a:latin typeface="Cambria Math" panose="02040503050406030204" pitchFamily="18" charset="0"/>
                            </a:rPr>
                            <m:t>𝑑𝑒𝑙</m:t>
                          </m:r>
                          <m:r>
                            <a:rPr lang="es-ES" sz="1600" b="0" i="1" smtClean="0">
                              <a:latin typeface="Cambria Math" panose="02040503050406030204" pitchFamily="18" charset="0"/>
                            </a:rPr>
                            <m:t> </m:t>
                          </m:r>
                          <m:r>
                            <a:rPr lang="es-ES" sz="1600" b="0" i="1" smtClean="0">
                              <a:latin typeface="Cambria Math" panose="02040503050406030204" pitchFamily="18" charset="0"/>
                            </a:rPr>
                            <m:t>𝑏𝑜𝑢𝑛𝑑𝑖𝑛𝑔</m:t>
                          </m:r>
                          <m:r>
                            <a:rPr lang="es-ES" sz="1600" b="0" i="1" smtClean="0">
                              <a:latin typeface="Cambria Math" panose="02040503050406030204" pitchFamily="18" charset="0"/>
                            </a:rPr>
                            <m:t> </m:t>
                          </m:r>
                          <m:r>
                            <a:rPr lang="es-ES" sz="1600" b="0" i="1" smtClean="0">
                              <a:latin typeface="Cambria Math" panose="02040503050406030204" pitchFamily="18" charset="0"/>
                            </a:rPr>
                            <m:t>𝑏𝑜𝑥</m:t>
                          </m:r>
                        </m:e>
                      </m:mr>
                      <m:mr>
                        <m:e>
                          <m:r>
                            <a:rPr lang="es-ES" sz="1600" b="0" i="1" smtClean="0">
                              <a:latin typeface="Cambria Math" panose="02040503050406030204" pitchFamily="18" charset="0"/>
                            </a:rPr>
                            <m:t>𝑃𝑜𝑠𝑖𝑐𝑖</m:t>
                          </m:r>
                          <m:r>
                            <a:rPr lang="es-ES" sz="1600" b="0" i="1" smtClean="0">
                              <a:latin typeface="Cambria Math" panose="02040503050406030204" pitchFamily="18" charset="0"/>
                            </a:rPr>
                            <m:t>ó</m:t>
                          </m:r>
                          <m:r>
                            <a:rPr lang="es-ES" sz="1600" b="0" i="1" smtClean="0">
                              <a:latin typeface="Cambria Math" panose="02040503050406030204" pitchFamily="18" charset="0"/>
                            </a:rPr>
                            <m:t>𝑛</m:t>
                          </m:r>
                          <m:r>
                            <a:rPr lang="es-ES" sz="1600" b="0" i="1" smtClean="0">
                              <a:latin typeface="Cambria Math" panose="02040503050406030204" pitchFamily="18" charset="0"/>
                            </a:rPr>
                            <m:t> </m:t>
                          </m:r>
                          <m:r>
                            <a:rPr lang="es-ES" sz="1600" b="0" i="1" smtClean="0">
                              <a:latin typeface="Cambria Math" panose="02040503050406030204" pitchFamily="18" charset="0"/>
                            </a:rPr>
                            <m:t>𝑌</m:t>
                          </m:r>
                          <m:r>
                            <a:rPr lang="es-ES" sz="1600" b="0" i="1" smtClean="0">
                              <a:latin typeface="Cambria Math" panose="02040503050406030204" pitchFamily="18" charset="0"/>
                            </a:rPr>
                            <m:t> </m:t>
                          </m:r>
                          <m:r>
                            <a:rPr lang="es-ES" sz="1600" b="0" i="1" smtClean="0">
                              <a:latin typeface="Cambria Math" panose="02040503050406030204" pitchFamily="18" charset="0"/>
                            </a:rPr>
                            <m:t>𝑑𝑒𝑙</m:t>
                          </m:r>
                          <m:r>
                            <a:rPr lang="es-ES" sz="1600" b="0" i="1" smtClean="0">
                              <a:latin typeface="Cambria Math" panose="02040503050406030204" pitchFamily="18" charset="0"/>
                            </a:rPr>
                            <m:t> </m:t>
                          </m:r>
                          <m:r>
                            <a:rPr lang="es-ES" sz="1600" b="0" i="1" smtClean="0">
                              <a:latin typeface="Cambria Math" panose="02040503050406030204" pitchFamily="18" charset="0"/>
                            </a:rPr>
                            <m:t>𝑏𝑜𝑢𝑛𝑑𝑖𝑛𝑔</m:t>
                          </m:r>
                          <m:r>
                            <a:rPr lang="es-ES" sz="1600" b="0" i="1" smtClean="0">
                              <a:latin typeface="Cambria Math" panose="02040503050406030204" pitchFamily="18" charset="0"/>
                            </a:rPr>
                            <m:t> </m:t>
                          </m:r>
                          <m:r>
                            <a:rPr lang="es-ES" sz="1600" b="0" i="1" smtClean="0">
                              <a:latin typeface="Cambria Math" panose="02040503050406030204" pitchFamily="18" charset="0"/>
                            </a:rPr>
                            <m:t>𝑏𝑜𝑥</m:t>
                          </m:r>
                        </m:e>
                      </m:mr>
                      <m:mr>
                        <m:e>
                          <m:r>
                            <a:rPr lang="es-ES" sz="1600" b="0" i="1" smtClean="0">
                              <a:latin typeface="Cambria Math" panose="02040503050406030204" pitchFamily="18" charset="0"/>
                            </a:rPr>
                            <m:t>𝐴𝑙𝑡𝑜</m:t>
                          </m:r>
                          <m:r>
                            <a:rPr lang="es-ES" sz="1600" b="0" i="1" smtClean="0">
                              <a:latin typeface="Cambria Math" panose="02040503050406030204" pitchFamily="18" charset="0"/>
                            </a:rPr>
                            <m:t> </m:t>
                          </m:r>
                          <m:r>
                            <a:rPr lang="es-ES" sz="1600" b="0" i="1" smtClean="0">
                              <a:latin typeface="Cambria Math" panose="02040503050406030204" pitchFamily="18" charset="0"/>
                            </a:rPr>
                            <m:t>𝑑𝑒𝑙</m:t>
                          </m:r>
                          <m:r>
                            <a:rPr lang="es-ES" sz="1600" b="0" i="1" smtClean="0">
                              <a:latin typeface="Cambria Math" panose="02040503050406030204" pitchFamily="18" charset="0"/>
                            </a:rPr>
                            <m:t> </m:t>
                          </m:r>
                          <m:r>
                            <a:rPr lang="es-ES" sz="1600" b="0" i="1" smtClean="0">
                              <a:latin typeface="Cambria Math" panose="02040503050406030204" pitchFamily="18" charset="0"/>
                            </a:rPr>
                            <m:t>𝑏𝑜𝑢𝑛𝑑𝑖𝑛𝑔</m:t>
                          </m:r>
                          <m:r>
                            <a:rPr lang="es-ES" sz="1600" b="0" i="1" smtClean="0">
                              <a:latin typeface="Cambria Math" panose="02040503050406030204" pitchFamily="18" charset="0"/>
                            </a:rPr>
                            <m:t> </m:t>
                          </m:r>
                          <m:r>
                            <a:rPr lang="es-ES" sz="1600" b="0" i="1" smtClean="0">
                              <a:latin typeface="Cambria Math" panose="02040503050406030204" pitchFamily="18" charset="0"/>
                            </a:rPr>
                            <m:t>𝑏𝑜𝑥</m:t>
                          </m:r>
                        </m:e>
                      </m:mr>
                      <m:mr>
                        <m:e>
                          <m:r>
                            <a:rPr lang="es-ES" sz="1600" b="0" i="1" smtClean="0">
                              <a:latin typeface="Cambria Math" panose="02040503050406030204" pitchFamily="18" charset="0"/>
                            </a:rPr>
                            <m:t>𝐴𝑛𝑐h𝑜</m:t>
                          </m:r>
                          <m:r>
                            <a:rPr lang="es-ES" sz="1600" b="0" i="1" smtClean="0">
                              <a:latin typeface="Cambria Math" panose="02040503050406030204" pitchFamily="18" charset="0"/>
                            </a:rPr>
                            <m:t> </m:t>
                          </m:r>
                          <m:r>
                            <a:rPr lang="es-ES" sz="1600" b="0" i="1" smtClean="0">
                              <a:latin typeface="Cambria Math" panose="02040503050406030204" pitchFamily="18" charset="0"/>
                            </a:rPr>
                            <m:t>𝑑𝑒𝑙</m:t>
                          </m:r>
                          <m:r>
                            <a:rPr lang="es-ES" sz="1600" b="0" i="1" smtClean="0">
                              <a:latin typeface="Cambria Math" panose="02040503050406030204" pitchFamily="18" charset="0"/>
                            </a:rPr>
                            <m:t> </m:t>
                          </m:r>
                          <m:r>
                            <a:rPr lang="es-ES" sz="1600" b="0" i="1" smtClean="0">
                              <a:latin typeface="Cambria Math" panose="02040503050406030204" pitchFamily="18" charset="0"/>
                            </a:rPr>
                            <m:t>𝑏𝑜𝑢𝑛𝑑𝑖𝑛𝑔</m:t>
                          </m:r>
                          <m:r>
                            <a:rPr lang="es-ES" sz="1600" b="0" i="1" smtClean="0">
                              <a:latin typeface="Cambria Math" panose="02040503050406030204" pitchFamily="18" charset="0"/>
                            </a:rPr>
                            <m:t> </m:t>
                          </m:r>
                          <m:r>
                            <a:rPr lang="es-ES" sz="1600" b="0" i="1" smtClean="0">
                              <a:latin typeface="Cambria Math" panose="02040503050406030204" pitchFamily="18" charset="0"/>
                            </a:rPr>
                            <m:t>𝑏𝑜𝑥</m:t>
                          </m:r>
                        </m:e>
                      </m:mr>
                      <m:mr>
                        <m:e>
                          <m:r>
                            <a:rPr lang="es-ES" sz="1600" b="0" i="1" smtClean="0">
                              <a:latin typeface="Cambria Math" panose="02040503050406030204" pitchFamily="18" charset="0"/>
                            </a:rPr>
                            <m:t>𝐸𝑡𝑖𝑞𝑢𝑒𝑡𝑎</m:t>
                          </m:r>
                          <m:r>
                            <a:rPr lang="es-ES" sz="1600" b="0" i="1" smtClean="0">
                              <a:latin typeface="Cambria Math" panose="02040503050406030204" pitchFamily="18" charset="0"/>
                            </a:rPr>
                            <m:t> 1</m:t>
                          </m:r>
                        </m:e>
                      </m:mr>
                      <m:mr>
                        <m:e>
                          <m:r>
                            <a:rPr lang="es-ES" sz="1600" b="0" i="1" smtClean="0">
                              <a:latin typeface="Cambria Math" panose="02040503050406030204" pitchFamily="18" charset="0"/>
                            </a:rPr>
                            <m:t>𝐸𝑡𝑖𝑞𝑢𝑒𝑡𝑎</m:t>
                          </m:r>
                          <m:r>
                            <a:rPr lang="es-ES" sz="1600" b="0" i="1" smtClean="0">
                              <a:latin typeface="Cambria Math" panose="02040503050406030204" pitchFamily="18" charset="0"/>
                            </a:rPr>
                            <m:t> 2</m:t>
                          </m:r>
                        </m:e>
                      </m:mr>
                    </m:m>
                  </m:oMath>
                </a14:m>
                <a:endParaRPr lang="es-ES" sz="1600" dirty="0"/>
              </a:p>
            </p:txBody>
          </p:sp>
        </mc:Choice>
        <mc:Fallback xmlns="">
          <p:sp>
            <p:nvSpPr>
              <p:cNvPr id="6" name="Marcador de texto 5"/>
              <p:cNvSpPr>
                <a:spLocks noGrp="1" noRot="1" noChangeAspect="1" noMove="1" noResize="1" noEditPoints="1" noAdjustHandles="1" noChangeArrowheads="1" noChangeShapeType="1" noTextEdit="1"/>
              </p:cNvSpPr>
              <p:nvPr>
                <p:ph type="body" sz="quarter" idx="16"/>
              </p:nvPr>
            </p:nvSpPr>
            <p:spPr>
              <a:blipFill>
                <a:blip r:embed="rId3"/>
                <a:stretch>
                  <a:fillRect l="-1136" t="-1803"/>
                </a:stretch>
              </a:blipFill>
            </p:spPr>
            <p:txBody>
              <a:bodyPr/>
              <a:lstStyle/>
              <a:p>
                <a:r>
                  <a:rPr lang="es-ES">
                    <a:noFill/>
                  </a:rPr>
                  <a:t> </a:t>
                </a:r>
              </a:p>
            </p:txBody>
          </p:sp>
        </mc:Fallback>
      </mc:AlternateContent>
      <p:sp>
        <p:nvSpPr>
          <p:cNvPr id="7" name="Título 6"/>
          <p:cNvSpPr>
            <a:spLocks noGrp="1"/>
          </p:cNvSpPr>
          <p:nvPr>
            <p:ph type="title"/>
          </p:nvPr>
        </p:nvSpPr>
        <p:spPr/>
        <p:txBody>
          <a:bodyPr/>
          <a:lstStyle/>
          <a:p>
            <a:r>
              <a:rPr lang="es-ES" dirty="0"/>
              <a:t>Dividimos la imagen en regiones</a:t>
            </a:r>
          </a:p>
        </p:txBody>
      </p:sp>
      <p:pic>
        <p:nvPicPr>
          <p:cNvPr id="10" name="Imagen 9">
            <a:extLst>
              <a:ext uri="{FF2B5EF4-FFF2-40B4-BE49-F238E27FC236}">
                <a16:creationId xmlns:a16="http://schemas.microsoft.com/office/drawing/2014/main" id="{D2B8DC13-BF9C-4AAC-B2B4-18AB6F9EA208}"/>
              </a:ext>
            </a:extLst>
          </p:cNvPr>
          <p:cNvPicPr>
            <a:picLocks noChangeAspect="1"/>
          </p:cNvPicPr>
          <p:nvPr/>
        </p:nvPicPr>
        <p:blipFill>
          <a:blip r:embed="rId4"/>
          <a:stretch>
            <a:fillRect/>
          </a:stretch>
        </p:blipFill>
        <p:spPr>
          <a:xfrm>
            <a:off x="433136" y="1387642"/>
            <a:ext cx="5181600" cy="5133975"/>
          </a:xfrm>
          <a:prstGeom prst="rect">
            <a:avLst/>
          </a:prstGeom>
        </p:spPr>
      </p:pic>
    </p:spTree>
    <p:extLst>
      <p:ext uri="{BB962C8B-B14F-4D97-AF65-F5344CB8AC3E}">
        <p14:creationId xmlns:p14="http://schemas.microsoft.com/office/powerpoint/2010/main" val="11210100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Marcador de texto 2"/>
              <p:cNvSpPr>
                <a:spLocks noGrp="1"/>
              </p:cNvSpPr>
              <p:nvPr>
                <p:ph type="body" sz="quarter" idx="11"/>
              </p:nvPr>
            </p:nvSpPr>
            <p:spPr>
              <a:xfrm>
                <a:off x="5614736" y="1489033"/>
                <a:ext cx="5931894" cy="455279"/>
              </a:xfrm>
            </p:spPr>
            <p:txBody>
              <a:bodyPr>
                <a:normAutofit fontScale="77500" lnSpcReduction="20000"/>
              </a:bodyPr>
              <a:lstStyle/>
              <a:p>
                <a:r>
                  <a:rPr lang="es-ES" dirty="0"/>
                  <a:t>Intersection </a:t>
                </a:r>
                <a:r>
                  <a:rPr lang="es-ES" dirty="0" err="1"/>
                  <a:t>over</a:t>
                </a:r>
                <a:r>
                  <a:rPr lang="es-ES" dirty="0"/>
                  <a:t> unión (IOU) = </a:t>
                </a:r>
                <a14:m>
                  <m:oMath xmlns:m="http://schemas.openxmlformats.org/officeDocument/2006/math">
                    <m:f>
                      <m:fPr>
                        <m:ctrlPr>
                          <a:rPr lang="es-ES" i="1" smtClean="0">
                            <a:latin typeface="Cambria Math" panose="02040503050406030204" pitchFamily="18" charset="0"/>
                          </a:rPr>
                        </m:ctrlPr>
                      </m:fPr>
                      <m:num>
                        <m:r>
                          <a:rPr lang="es-ES" b="1" i="1" smtClean="0">
                            <a:latin typeface="Cambria Math" panose="02040503050406030204" pitchFamily="18" charset="0"/>
                          </a:rPr>
                          <m:t>á</m:t>
                        </m:r>
                        <m:r>
                          <a:rPr lang="es-ES" b="1" i="1" smtClean="0">
                            <a:latin typeface="Cambria Math" panose="02040503050406030204" pitchFamily="18" charset="0"/>
                          </a:rPr>
                          <m:t>𝒓𝒆𝒂</m:t>
                        </m:r>
                        <m:r>
                          <a:rPr lang="es-ES" b="1" i="1" smtClean="0">
                            <a:latin typeface="Cambria Math" panose="02040503050406030204" pitchFamily="18" charset="0"/>
                          </a:rPr>
                          <m:t> </m:t>
                        </m:r>
                        <m:r>
                          <a:rPr lang="es-ES" b="1" i="1" smtClean="0">
                            <a:latin typeface="Cambria Math" panose="02040503050406030204" pitchFamily="18" charset="0"/>
                          </a:rPr>
                          <m:t>𝒅𝒆</m:t>
                        </m:r>
                        <m:r>
                          <a:rPr lang="es-ES" b="1" i="1" smtClean="0">
                            <a:latin typeface="Cambria Math" panose="02040503050406030204" pitchFamily="18" charset="0"/>
                          </a:rPr>
                          <m:t> </m:t>
                        </m:r>
                        <m:r>
                          <a:rPr lang="es-ES" b="1" i="1" smtClean="0">
                            <a:latin typeface="Cambria Math" panose="02040503050406030204" pitchFamily="18" charset="0"/>
                          </a:rPr>
                          <m:t>𝒊𝒏𝒕𝒆𝒓𝒔𝒆𝒄𝒄𝒊</m:t>
                        </m:r>
                        <m:r>
                          <a:rPr lang="es-ES" b="1" i="1" smtClean="0">
                            <a:latin typeface="Cambria Math" panose="02040503050406030204" pitchFamily="18" charset="0"/>
                          </a:rPr>
                          <m:t>ó</m:t>
                        </m:r>
                        <m:r>
                          <a:rPr lang="es-ES" b="1" i="1" smtClean="0">
                            <a:latin typeface="Cambria Math" panose="02040503050406030204" pitchFamily="18" charset="0"/>
                          </a:rPr>
                          <m:t>𝒏</m:t>
                        </m:r>
                      </m:num>
                      <m:den>
                        <m:r>
                          <a:rPr lang="es-ES" b="1" i="1" smtClean="0">
                            <a:latin typeface="Cambria Math" panose="02040503050406030204" pitchFamily="18" charset="0"/>
                          </a:rPr>
                          <m:t>á</m:t>
                        </m:r>
                        <m:r>
                          <a:rPr lang="es-ES" b="1" i="1" smtClean="0">
                            <a:latin typeface="Cambria Math" panose="02040503050406030204" pitchFamily="18" charset="0"/>
                          </a:rPr>
                          <m:t>𝒓𝒆𝒂</m:t>
                        </m:r>
                        <m:r>
                          <a:rPr lang="es-ES" b="1" i="1" smtClean="0">
                            <a:latin typeface="Cambria Math" panose="02040503050406030204" pitchFamily="18" charset="0"/>
                          </a:rPr>
                          <m:t> </m:t>
                        </m:r>
                        <m:r>
                          <a:rPr lang="es-ES" b="1" i="1" smtClean="0">
                            <a:latin typeface="Cambria Math" panose="02040503050406030204" pitchFamily="18" charset="0"/>
                          </a:rPr>
                          <m:t>𝒅𝒆</m:t>
                        </m:r>
                        <m:r>
                          <a:rPr lang="es-ES" b="1" i="1" smtClean="0">
                            <a:latin typeface="Cambria Math" panose="02040503050406030204" pitchFamily="18" charset="0"/>
                          </a:rPr>
                          <m:t> </m:t>
                        </m:r>
                        <m:r>
                          <a:rPr lang="es-ES" b="1" i="1" smtClean="0">
                            <a:latin typeface="Cambria Math" panose="02040503050406030204" pitchFamily="18" charset="0"/>
                          </a:rPr>
                          <m:t>𝒖𝒏𝒊</m:t>
                        </m:r>
                        <m:r>
                          <a:rPr lang="es-ES" b="1" i="1" smtClean="0">
                            <a:latin typeface="Cambria Math" panose="02040503050406030204" pitchFamily="18" charset="0"/>
                          </a:rPr>
                          <m:t>ó</m:t>
                        </m:r>
                        <m:r>
                          <a:rPr lang="es-ES" b="1" i="1" smtClean="0">
                            <a:latin typeface="Cambria Math" panose="02040503050406030204" pitchFamily="18" charset="0"/>
                          </a:rPr>
                          <m:t>𝒏</m:t>
                        </m:r>
                      </m:den>
                    </m:f>
                  </m:oMath>
                </a14:m>
                <a:endParaRPr lang="es-ES" dirty="0"/>
              </a:p>
              <a:p>
                <a:endParaRPr lang="es-ES" dirty="0"/>
              </a:p>
            </p:txBody>
          </p:sp>
        </mc:Choice>
        <mc:Fallback xmlns="">
          <p:sp>
            <p:nvSpPr>
              <p:cNvPr id="3" name="Marcador de texto 2"/>
              <p:cNvSpPr>
                <a:spLocks noGrp="1" noRot="1" noChangeAspect="1" noMove="1" noResize="1" noEditPoints="1" noAdjustHandles="1" noChangeArrowheads="1" noChangeShapeType="1" noTextEdit="1"/>
              </p:cNvSpPr>
              <p:nvPr>
                <p:ph type="body" sz="quarter" idx="11"/>
              </p:nvPr>
            </p:nvSpPr>
            <p:spPr>
              <a:xfrm>
                <a:off x="5614736" y="1489033"/>
                <a:ext cx="5931894" cy="455279"/>
              </a:xfrm>
              <a:blipFill>
                <a:blip r:embed="rId3"/>
                <a:stretch>
                  <a:fillRect l="-1336" t="-13333" b="-16000"/>
                </a:stretch>
              </a:blipFill>
            </p:spPr>
            <p:txBody>
              <a:bodyPr/>
              <a:lstStyle/>
              <a:p>
                <a:r>
                  <a:rPr lang="es-ES">
                    <a:noFill/>
                  </a:rPr>
                  <a:t> </a:t>
                </a:r>
              </a:p>
            </p:txBody>
          </p:sp>
        </mc:Fallback>
      </mc:AlternateContent>
      <p:sp>
        <p:nvSpPr>
          <p:cNvPr id="4" name="Marcador de número de diapositiva 3"/>
          <p:cNvSpPr>
            <a:spLocks noGrp="1"/>
          </p:cNvSpPr>
          <p:nvPr>
            <p:ph type="sldNum" sz="quarter" idx="12"/>
          </p:nvPr>
        </p:nvSpPr>
        <p:spPr/>
        <p:txBody>
          <a:bodyPr/>
          <a:lstStyle/>
          <a:p>
            <a:fld id="{26EFE37C-0B3C-4111-908B-41BEF97CB2BE}" type="slidenum">
              <a:rPr lang="es-ES" smtClean="0"/>
              <a:pPr/>
              <a:t>26</a:t>
            </a:fld>
            <a:endParaRPr lang="es-ES" dirty="0"/>
          </a:p>
        </p:txBody>
      </p:sp>
      <p:sp>
        <p:nvSpPr>
          <p:cNvPr id="5" name="Marcador de texto 4"/>
          <p:cNvSpPr>
            <a:spLocks noGrp="1"/>
          </p:cNvSpPr>
          <p:nvPr>
            <p:ph type="body" idx="1"/>
          </p:nvPr>
        </p:nvSpPr>
        <p:spPr>
          <a:xfrm>
            <a:off x="356936" y="1018674"/>
            <a:ext cx="10515600" cy="368968"/>
          </a:xfrm>
        </p:spPr>
        <p:txBody>
          <a:bodyPr/>
          <a:lstStyle/>
          <a:p>
            <a:r>
              <a:rPr lang="es-ES" dirty="0"/>
              <a:t>Debemos quedarnos con las más aproximadas</a:t>
            </a:r>
          </a:p>
        </p:txBody>
      </p:sp>
      <p:sp>
        <p:nvSpPr>
          <p:cNvPr id="7" name="Título 6"/>
          <p:cNvSpPr>
            <a:spLocks noGrp="1"/>
          </p:cNvSpPr>
          <p:nvPr>
            <p:ph type="title"/>
          </p:nvPr>
        </p:nvSpPr>
        <p:spPr/>
        <p:txBody>
          <a:bodyPr/>
          <a:lstStyle/>
          <a:p>
            <a:r>
              <a:rPr lang="es-ES" dirty="0"/>
              <a:t>Múltiples predicciones</a:t>
            </a:r>
          </a:p>
        </p:txBody>
      </p:sp>
      <p:pic>
        <p:nvPicPr>
          <p:cNvPr id="2" name="Imagen 1">
            <a:extLst>
              <a:ext uri="{FF2B5EF4-FFF2-40B4-BE49-F238E27FC236}">
                <a16:creationId xmlns:a16="http://schemas.microsoft.com/office/drawing/2014/main" id="{694FB1C9-C8BF-4242-89B2-7179D704F55D}"/>
              </a:ext>
            </a:extLst>
          </p:cNvPr>
          <p:cNvPicPr>
            <a:picLocks noChangeAspect="1"/>
          </p:cNvPicPr>
          <p:nvPr/>
        </p:nvPicPr>
        <p:blipFill>
          <a:blip r:embed="rId4"/>
          <a:stretch>
            <a:fillRect/>
          </a:stretch>
        </p:blipFill>
        <p:spPr>
          <a:xfrm>
            <a:off x="356935" y="1422400"/>
            <a:ext cx="5095875" cy="5114925"/>
          </a:xfrm>
          <a:prstGeom prst="rect">
            <a:avLst/>
          </a:prstGeom>
        </p:spPr>
      </p:pic>
      <p:pic>
        <p:nvPicPr>
          <p:cNvPr id="8" name="Imagen 7">
            <a:extLst>
              <a:ext uri="{FF2B5EF4-FFF2-40B4-BE49-F238E27FC236}">
                <a16:creationId xmlns:a16="http://schemas.microsoft.com/office/drawing/2014/main" id="{54A999B2-1162-46F1-96A6-9A81BC608595}"/>
              </a:ext>
            </a:extLst>
          </p:cNvPr>
          <p:cNvPicPr>
            <a:picLocks noChangeAspect="1"/>
          </p:cNvPicPr>
          <p:nvPr/>
        </p:nvPicPr>
        <p:blipFill>
          <a:blip r:embed="rId5"/>
          <a:stretch>
            <a:fillRect/>
          </a:stretch>
        </p:blipFill>
        <p:spPr>
          <a:xfrm>
            <a:off x="6459757" y="2045703"/>
            <a:ext cx="4301686" cy="4277743"/>
          </a:xfrm>
          <a:prstGeom prst="rect">
            <a:avLst/>
          </a:prstGeom>
        </p:spPr>
      </p:pic>
      <mc:AlternateContent xmlns:mc="http://schemas.openxmlformats.org/markup-compatibility/2006" xmlns:a14="http://schemas.microsoft.com/office/drawing/2010/main">
        <mc:Choice Requires="a14">
          <p:sp>
            <p:nvSpPr>
              <p:cNvPr id="12" name="CuadroTexto 11">
                <a:extLst>
                  <a:ext uri="{FF2B5EF4-FFF2-40B4-BE49-F238E27FC236}">
                    <a16:creationId xmlns:a16="http://schemas.microsoft.com/office/drawing/2014/main" id="{7C4113F4-298F-42CB-A3D4-49E278414679}"/>
                  </a:ext>
                </a:extLst>
              </p:cNvPr>
              <p:cNvSpPr txBox="1"/>
              <p:nvPr/>
            </p:nvSpPr>
            <p:spPr>
              <a:xfrm>
                <a:off x="5421387" y="3467139"/>
                <a:ext cx="1006947" cy="14465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s-ES" sz="8800" i="1" smtClean="0">
                          <a:latin typeface="Cambria Math" panose="02040503050406030204" pitchFamily="18" charset="0"/>
                          <a:ea typeface="Cambria Math" panose="02040503050406030204" pitchFamily="18" charset="0"/>
                        </a:rPr>
                        <m:t>→</m:t>
                      </m:r>
                    </m:oMath>
                  </m:oMathPara>
                </a14:m>
                <a:endParaRPr lang="es-ES" sz="8800" dirty="0"/>
              </a:p>
            </p:txBody>
          </p:sp>
        </mc:Choice>
        <mc:Fallback xmlns="">
          <p:sp>
            <p:nvSpPr>
              <p:cNvPr id="12" name="CuadroTexto 11">
                <a:extLst>
                  <a:ext uri="{FF2B5EF4-FFF2-40B4-BE49-F238E27FC236}">
                    <a16:creationId xmlns:a16="http://schemas.microsoft.com/office/drawing/2014/main" id="{7C4113F4-298F-42CB-A3D4-49E278414679}"/>
                  </a:ext>
                </a:extLst>
              </p:cNvPr>
              <p:cNvSpPr txBox="1">
                <a:spLocks noRot="1" noChangeAspect="1" noMove="1" noResize="1" noEditPoints="1" noAdjustHandles="1" noChangeArrowheads="1" noChangeShapeType="1" noTextEdit="1"/>
              </p:cNvSpPr>
              <p:nvPr/>
            </p:nvSpPr>
            <p:spPr>
              <a:xfrm>
                <a:off x="5421387" y="3467139"/>
                <a:ext cx="1006947" cy="1446550"/>
              </a:xfrm>
              <a:prstGeom prst="rect">
                <a:avLst/>
              </a:prstGeom>
              <a:blipFill>
                <a:blip r:embed="rId6"/>
                <a:stretch>
                  <a:fillRect/>
                </a:stretch>
              </a:blipFill>
            </p:spPr>
            <p:txBody>
              <a:bodyPr/>
              <a:lstStyle/>
              <a:p>
                <a:r>
                  <a:rPr lang="es-ES">
                    <a:noFill/>
                  </a:rPr>
                  <a:t> </a:t>
                </a:r>
              </a:p>
            </p:txBody>
          </p:sp>
        </mc:Fallback>
      </mc:AlternateContent>
    </p:spTree>
    <p:extLst>
      <p:ext uri="{BB962C8B-B14F-4D97-AF65-F5344CB8AC3E}">
        <p14:creationId xmlns:p14="http://schemas.microsoft.com/office/powerpoint/2010/main" val="487618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p:cNvSpPr>
            <a:spLocks noGrp="1"/>
          </p:cNvSpPr>
          <p:nvPr>
            <p:ph type="body" sz="quarter" idx="11"/>
          </p:nvPr>
        </p:nvSpPr>
        <p:spPr/>
        <p:txBody>
          <a:bodyPr/>
          <a:lstStyle/>
          <a:p>
            <a:r>
              <a:rPr lang="es-ES" dirty="0"/>
              <a:t>Algoritmo</a:t>
            </a:r>
          </a:p>
          <a:p>
            <a:endParaRPr lang="es-ES" dirty="0"/>
          </a:p>
        </p:txBody>
      </p:sp>
      <p:sp>
        <p:nvSpPr>
          <p:cNvPr id="4" name="Marcador de número de diapositiva 3"/>
          <p:cNvSpPr>
            <a:spLocks noGrp="1"/>
          </p:cNvSpPr>
          <p:nvPr>
            <p:ph type="sldNum" sz="quarter" idx="12"/>
          </p:nvPr>
        </p:nvSpPr>
        <p:spPr/>
        <p:txBody>
          <a:bodyPr/>
          <a:lstStyle/>
          <a:p>
            <a:fld id="{26EFE37C-0B3C-4111-908B-41BEF97CB2BE}" type="slidenum">
              <a:rPr lang="es-ES" smtClean="0"/>
              <a:pPr/>
              <a:t>27</a:t>
            </a:fld>
            <a:endParaRPr lang="es-ES" dirty="0"/>
          </a:p>
        </p:txBody>
      </p:sp>
      <p:sp>
        <p:nvSpPr>
          <p:cNvPr id="5" name="Marcador de texto 4"/>
          <p:cNvSpPr>
            <a:spLocks noGrp="1"/>
          </p:cNvSpPr>
          <p:nvPr>
            <p:ph type="body" idx="1"/>
          </p:nvPr>
        </p:nvSpPr>
        <p:spPr>
          <a:xfrm>
            <a:off x="356936" y="1018674"/>
            <a:ext cx="10515600" cy="368968"/>
          </a:xfrm>
        </p:spPr>
        <p:txBody>
          <a:bodyPr/>
          <a:lstStyle/>
          <a:p>
            <a:r>
              <a:rPr lang="es-ES" dirty="0"/>
              <a:t>Debemos quedarnos con el </a:t>
            </a:r>
            <a:r>
              <a:rPr lang="es-ES" dirty="0" err="1"/>
              <a:t>bounding</a:t>
            </a:r>
            <a:r>
              <a:rPr lang="es-ES" dirty="0"/>
              <a:t> box que más se ajusta</a:t>
            </a:r>
          </a:p>
        </p:txBody>
      </p:sp>
      <mc:AlternateContent xmlns:mc="http://schemas.openxmlformats.org/markup-compatibility/2006" xmlns:a14="http://schemas.microsoft.com/office/drawing/2010/main">
        <mc:Choice Requires="a14">
          <p:sp>
            <p:nvSpPr>
              <p:cNvPr id="6" name="Marcador de texto 5"/>
              <p:cNvSpPr>
                <a:spLocks noGrp="1"/>
              </p:cNvSpPr>
              <p:nvPr>
                <p:ph type="body" sz="quarter" idx="16"/>
              </p:nvPr>
            </p:nvSpPr>
            <p:spPr>
              <a:xfrm>
                <a:off x="5931243" y="2085641"/>
                <a:ext cx="5901369" cy="4251807"/>
              </a:xfrm>
            </p:spPr>
            <p:txBody>
              <a:bodyPr>
                <a:normAutofit/>
              </a:bodyPr>
              <a:lstStyle/>
              <a:p>
                <a:r>
                  <a:rPr lang="es-ES" dirty="0"/>
                  <a:t>Cada predicción tiene la forma: </a:t>
                </a:r>
                <a14:m>
                  <m:oMath xmlns:m="http://schemas.openxmlformats.org/officeDocument/2006/math">
                    <m:d>
                      <m:dPr>
                        <m:begChr m:val="["/>
                        <m:endChr m:val="]"/>
                        <m:ctrlPr>
                          <a:rPr lang="es-ES" i="1" smtClean="0">
                            <a:latin typeface="Cambria Math" panose="02040503050406030204" pitchFamily="18" charset="0"/>
                          </a:rPr>
                        </m:ctrlPr>
                      </m:dPr>
                      <m:e>
                        <m:m>
                          <m:mPr>
                            <m:mcs>
                              <m:mc>
                                <m:mcPr>
                                  <m:count m:val="1"/>
                                  <m:mcJc m:val="center"/>
                                </m:mcPr>
                              </m:mc>
                            </m:mcs>
                            <m:ctrlPr>
                              <a:rPr lang="es-ES" i="1" smtClean="0">
                                <a:latin typeface="Cambria Math" panose="02040503050406030204" pitchFamily="18" charset="0"/>
                              </a:rPr>
                            </m:ctrlPr>
                          </m:mPr>
                          <m:mr>
                            <m:e>
                              <m:sSub>
                                <m:sSubPr>
                                  <m:ctrlPr>
                                    <a:rPr lang="es-ES" i="1" smtClean="0">
                                      <a:latin typeface="Cambria Math" panose="02040503050406030204" pitchFamily="18" charset="0"/>
                                    </a:rPr>
                                  </m:ctrlPr>
                                </m:sSubPr>
                                <m:e>
                                  <m:r>
                                    <a:rPr lang="es-ES" b="0" i="1" smtClean="0">
                                      <a:latin typeface="Cambria Math" panose="02040503050406030204" pitchFamily="18" charset="0"/>
                                    </a:rPr>
                                    <m:t>𝑝</m:t>
                                  </m:r>
                                </m:e>
                                <m:sub>
                                  <m:r>
                                    <a:rPr lang="es-ES" b="0" i="1" smtClean="0">
                                      <a:latin typeface="Cambria Math" panose="02040503050406030204" pitchFamily="18" charset="0"/>
                                    </a:rPr>
                                    <m:t>𝑐</m:t>
                                  </m:r>
                                </m:sub>
                              </m:sSub>
                            </m:e>
                          </m:mr>
                          <m:mr>
                            <m:e>
                              <m:sSub>
                                <m:sSubPr>
                                  <m:ctrlPr>
                                    <a:rPr lang="es-ES" i="1" smtClean="0">
                                      <a:latin typeface="Cambria Math" panose="02040503050406030204" pitchFamily="18" charset="0"/>
                                    </a:rPr>
                                  </m:ctrlPr>
                                </m:sSubPr>
                                <m:e>
                                  <m:r>
                                    <a:rPr lang="es-ES" b="0" i="1" smtClean="0">
                                      <a:latin typeface="Cambria Math" panose="02040503050406030204" pitchFamily="18" charset="0"/>
                                    </a:rPr>
                                    <m:t>𝑏</m:t>
                                  </m:r>
                                </m:e>
                                <m:sub>
                                  <m:r>
                                    <a:rPr lang="es-ES" b="0" i="1" smtClean="0">
                                      <a:latin typeface="Cambria Math" panose="02040503050406030204" pitchFamily="18" charset="0"/>
                                    </a:rPr>
                                    <m:t>𝑥</m:t>
                                  </m:r>
                                </m:sub>
                              </m:sSub>
                            </m:e>
                          </m:mr>
                          <m:mr>
                            <m:e>
                              <m:sSub>
                                <m:sSubPr>
                                  <m:ctrlPr>
                                    <a:rPr lang="es-ES" i="1" smtClean="0">
                                      <a:latin typeface="Cambria Math" panose="02040503050406030204" pitchFamily="18" charset="0"/>
                                    </a:rPr>
                                  </m:ctrlPr>
                                </m:sSubPr>
                                <m:e>
                                  <m:r>
                                    <a:rPr lang="es-ES" b="0" i="1" smtClean="0">
                                      <a:latin typeface="Cambria Math" panose="02040503050406030204" pitchFamily="18" charset="0"/>
                                    </a:rPr>
                                    <m:t>𝑏</m:t>
                                  </m:r>
                                </m:e>
                                <m:sub>
                                  <m:r>
                                    <a:rPr lang="es-ES" b="0" i="1" smtClean="0">
                                      <a:latin typeface="Cambria Math" panose="02040503050406030204" pitchFamily="18" charset="0"/>
                                    </a:rPr>
                                    <m:t>𝑦</m:t>
                                  </m:r>
                                </m:sub>
                              </m:sSub>
                            </m:e>
                          </m:mr>
                          <m:mr>
                            <m:e>
                              <m:sSub>
                                <m:sSubPr>
                                  <m:ctrlPr>
                                    <a:rPr lang="es-ES" i="1" smtClean="0">
                                      <a:latin typeface="Cambria Math" panose="02040503050406030204" pitchFamily="18" charset="0"/>
                                    </a:rPr>
                                  </m:ctrlPr>
                                </m:sSubPr>
                                <m:e>
                                  <m:r>
                                    <a:rPr lang="es-ES" b="0" i="1" smtClean="0">
                                      <a:latin typeface="Cambria Math" panose="02040503050406030204" pitchFamily="18" charset="0"/>
                                    </a:rPr>
                                    <m:t>𝑏</m:t>
                                  </m:r>
                                </m:e>
                                <m:sub>
                                  <m:r>
                                    <a:rPr lang="es-ES" b="0" i="1" smtClean="0">
                                      <a:latin typeface="Cambria Math" panose="02040503050406030204" pitchFamily="18" charset="0"/>
                                    </a:rPr>
                                    <m:t>h</m:t>
                                  </m:r>
                                </m:sub>
                              </m:sSub>
                            </m:e>
                          </m:mr>
                          <m:mr>
                            <m:e>
                              <m:sSub>
                                <m:sSubPr>
                                  <m:ctrlPr>
                                    <a:rPr lang="es-ES" i="1" smtClean="0">
                                      <a:latin typeface="Cambria Math" panose="02040503050406030204" pitchFamily="18" charset="0"/>
                                    </a:rPr>
                                  </m:ctrlPr>
                                </m:sSubPr>
                                <m:e>
                                  <m:r>
                                    <a:rPr lang="es-ES" b="0" i="1" smtClean="0">
                                      <a:latin typeface="Cambria Math" panose="02040503050406030204" pitchFamily="18" charset="0"/>
                                    </a:rPr>
                                    <m:t>𝑏</m:t>
                                  </m:r>
                                </m:e>
                                <m:sub>
                                  <m:r>
                                    <a:rPr lang="es-ES" b="0" i="1" smtClean="0">
                                      <a:latin typeface="Cambria Math" panose="02040503050406030204" pitchFamily="18" charset="0"/>
                                    </a:rPr>
                                    <m:t>𝑤</m:t>
                                  </m:r>
                                </m:sub>
                              </m:sSub>
                            </m:e>
                          </m:mr>
                        </m:m>
                      </m:e>
                    </m:d>
                  </m:oMath>
                </a14:m>
                <a:endParaRPr lang="es-ES" dirty="0"/>
              </a:p>
              <a:p>
                <a:endParaRPr lang="es-ES" dirty="0"/>
              </a:p>
              <a:p>
                <a:pPr marL="342900" indent="-342900">
                  <a:buFont typeface="Arial" panose="020B0604020202020204" pitchFamily="34" charset="0"/>
                  <a:buChar char="•"/>
                </a:pPr>
                <a:r>
                  <a:rPr lang="es-ES" dirty="0"/>
                  <a:t>Descartar todos los recuadros cuyo </a:t>
                </a:r>
                <a14:m>
                  <m:oMath xmlns:m="http://schemas.openxmlformats.org/officeDocument/2006/math">
                    <m:sSub>
                      <m:sSubPr>
                        <m:ctrlPr>
                          <a:rPr lang="es-ES" i="1" smtClean="0">
                            <a:latin typeface="Cambria Math" panose="02040503050406030204" pitchFamily="18" charset="0"/>
                            <a:ea typeface="Cambria Math" panose="02040503050406030204" pitchFamily="18" charset="0"/>
                          </a:rPr>
                        </m:ctrlPr>
                      </m:sSubPr>
                      <m:e>
                        <m:r>
                          <a:rPr lang="es-ES" b="0" i="1" smtClean="0">
                            <a:latin typeface="Cambria Math" panose="02040503050406030204" pitchFamily="18" charset="0"/>
                            <a:ea typeface="Cambria Math" panose="02040503050406030204" pitchFamily="18" charset="0"/>
                          </a:rPr>
                          <m:t>𝑝</m:t>
                        </m:r>
                      </m:e>
                      <m:sub>
                        <m:r>
                          <a:rPr lang="es-ES" b="0" i="1" smtClean="0">
                            <a:latin typeface="Cambria Math" panose="02040503050406030204" pitchFamily="18" charset="0"/>
                            <a:ea typeface="Cambria Math" panose="02040503050406030204" pitchFamily="18" charset="0"/>
                          </a:rPr>
                          <m:t>𝑐</m:t>
                        </m:r>
                      </m:sub>
                    </m:sSub>
                    <m:r>
                      <a:rPr lang="es-ES" i="1" smtClean="0">
                        <a:latin typeface="Cambria Math" panose="02040503050406030204" pitchFamily="18" charset="0"/>
                        <a:ea typeface="Cambria Math" panose="02040503050406030204" pitchFamily="18" charset="0"/>
                      </a:rPr>
                      <m:t>≤</m:t>
                    </m:r>
                    <m:r>
                      <a:rPr lang="es-ES" b="0" i="1" smtClean="0">
                        <a:latin typeface="Cambria Math" panose="02040503050406030204" pitchFamily="18" charset="0"/>
                        <a:ea typeface="Cambria Math" panose="02040503050406030204" pitchFamily="18" charset="0"/>
                      </a:rPr>
                      <m:t>0.4</m:t>
                    </m:r>
                  </m:oMath>
                </a14:m>
                <a:endParaRPr lang="es-ES" b="0" dirty="0">
                  <a:ea typeface="Cambria Math" panose="02040503050406030204" pitchFamily="18" charset="0"/>
                </a:endParaRPr>
              </a:p>
              <a:p>
                <a:pPr marL="342900" indent="-342900">
                  <a:buFont typeface="Arial" panose="020B0604020202020204" pitchFamily="34" charset="0"/>
                  <a:buChar char="•"/>
                </a:pPr>
                <a:r>
                  <a:rPr lang="es-ES" dirty="0"/>
                  <a:t>Mientras queden recuadros:</a:t>
                </a:r>
              </a:p>
              <a:p>
                <a:pPr marL="800100" lvl="1" indent="-342900" algn="l">
                  <a:buFont typeface="Arial" panose="020B0604020202020204" pitchFamily="34" charset="0"/>
                  <a:buChar char="•"/>
                </a:pPr>
                <a:r>
                  <a:rPr lang="es-ES" sz="2000" dirty="0"/>
                  <a:t>Seleccionar el recuadro con mayor valor de</a:t>
                </a:r>
                <a14:m>
                  <m:oMath xmlns:m="http://schemas.openxmlformats.org/officeDocument/2006/math">
                    <m:sSub>
                      <m:sSubPr>
                        <m:ctrlPr>
                          <a:rPr lang="es-ES" sz="2000" i="1" smtClean="0">
                            <a:latin typeface="Cambria Math" panose="02040503050406030204" pitchFamily="18" charset="0"/>
                          </a:rPr>
                        </m:ctrlPr>
                      </m:sSubPr>
                      <m:e>
                        <m:r>
                          <a:rPr lang="es-ES" sz="2000" b="0" i="1" smtClean="0">
                            <a:latin typeface="Cambria Math" panose="02040503050406030204" pitchFamily="18" charset="0"/>
                          </a:rPr>
                          <m:t>  </m:t>
                        </m:r>
                        <m:r>
                          <a:rPr lang="es-ES" sz="2000" b="0" i="1" smtClean="0">
                            <a:latin typeface="Cambria Math" panose="02040503050406030204" pitchFamily="18" charset="0"/>
                          </a:rPr>
                          <m:t>𝑝</m:t>
                        </m:r>
                      </m:e>
                      <m:sub>
                        <m:r>
                          <a:rPr lang="es-ES" sz="2000" b="0" i="1" smtClean="0">
                            <a:latin typeface="Cambria Math" panose="02040503050406030204" pitchFamily="18" charset="0"/>
                          </a:rPr>
                          <m:t>𝑐</m:t>
                        </m:r>
                      </m:sub>
                    </m:sSub>
                    <m:r>
                      <a:rPr lang="es-ES" sz="2000" b="0" i="1" smtClean="0">
                        <a:latin typeface="Cambria Math" panose="02040503050406030204" pitchFamily="18" charset="0"/>
                      </a:rPr>
                      <m:t> </m:t>
                    </m:r>
                  </m:oMath>
                </a14:m>
                <a:r>
                  <a:rPr lang="es-ES" sz="2000" dirty="0"/>
                  <a:t>y darlo como predicción</a:t>
                </a:r>
              </a:p>
              <a:p>
                <a:pPr marL="800100" lvl="1" indent="-342900" algn="l">
                  <a:buFont typeface="Arial" panose="020B0604020202020204" pitchFamily="34" charset="0"/>
                  <a:buChar char="•"/>
                </a:pPr>
                <a:r>
                  <a:rPr lang="es-ES" sz="2000" dirty="0"/>
                  <a:t>Descartar el resto de recuadros asociados a la selección anterior</a:t>
                </a:r>
              </a:p>
            </p:txBody>
          </p:sp>
        </mc:Choice>
        <mc:Fallback xmlns="">
          <p:sp>
            <p:nvSpPr>
              <p:cNvPr id="6" name="Marcador de texto 5"/>
              <p:cNvSpPr>
                <a:spLocks noGrp="1" noRot="1" noChangeAspect="1" noMove="1" noResize="1" noEditPoints="1" noAdjustHandles="1" noChangeArrowheads="1" noChangeShapeType="1" noTextEdit="1"/>
              </p:cNvSpPr>
              <p:nvPr>
                <p:ph type="body" sz="quarter" idx="16"/>
              </p:nvPr>
            </p:nvSpPr>
            <p:spPr>
              <a:xfrm>
                <a:off x="5931243" y="2085641"/>
                <a:ext cx="5901369" cy="4251807"/>
              </a:xfrm>
              <a:blipFill>
                <a:blip r:embed="rId3"/>
                <a:stretch>
                  <a:fillRect l="-1136" t="-716"/>
                </a:stretch>
              </a:blipFill>
            </p:spPr>
            <p:txBody>
              <a:bodyPr/>
              <a:lstStyle/>
              <a:p>
                <a:r>
                  <a:rPr lang="es-ES">
                    <a:noFill/>
                  </a:rPr>
                  <a:t> </a:t>
                </a:r>
              </a:p>
            </p:txBody>
          </p:sp>
        </mc:Fallback>
      </mc:AlternateContent>
      <p:sp>
        <p:nvSpPr>
          <p:cNvPr id="7" name="Título 6"/>
          <p:cNvSpPr>
            <a:spLocks noGrp="1"/>
          </p:cNvSpPr>
          <p:nvPr>
            <p:ph type="title"/>
          </p:nvPr>
        </p:nvSpPr>
        <p:spPr/>
        <p:txBody>
          <a:bodyPr/>
          <a:lstStyle/>
          <a:p>
            <a:r>
              <a:rPr lang="es-ES" dirty="0"/>
              <a:t>Non-</a:t>
            </a:r>
            <a:r>
              <a:rPr lang="es-ES" dirty="0" err="1"/>
              <a:t>max</a:t>
            </a:r>
            <a:r>
              <a:rPr lang="es-ES" dirty="0"/>
              <a:t> </a:t>
            </a:r>
            <a:r>
              <a:rPr lang="es-ES" dirty="0" err="1"/>
              <a:t>supression</a:t>
            </a:r>
            <a:endParaRPr lang="es-ES" dirty="0"/>
          </a:p>
        </p:txBody>
      </p:sp>
      <p:pic>
        <p:nvPicPr>
          <p:cNvPr id="9" name="Imagen 8">
            <a:extLst>
              <a:ext uri="{FF2B5EF4-FFF2-40B4-BE49-F238E27FC236}">
                <a16:creationId xmlns:a16="http://schemas.microsoft.com/office/drawing/2014/main" id="{1FCC9A52-6422-48ED-8604-F35543D03058}"/>
              </a:ext>
            </a:extLst>
          </p:cNvPr>
          <p:cNvPicPr>
            <a:picLocks noChangeAspect="1"/>
          </p:cNvPicPr>
          <p:nvPr/>
        </p:nvPicPr>
        <p:blipFill>
          <a:blip r:embed="rId4"/>
          <a:stretch>
            <a:fillRect/>
          </a:stretch>
        </p:blipFill>
        <p:spPr>
          <a:xfrm>
            <a:off x="356936" y="1630362"/>
            <a:ext cx="4945164" cy="4725988"/>
          </a:xfrm>
          <a:prstGeom prst="rect">
            <a:avLst/>
          </a:prstGeom>
        </p:spPr>
      </p:pic>
    </p:spTree>
    <p:extLst>
      <p:ext uri="{BB962C8B-B14F-4D97-AF65-F5344CB8AC3E}">
        <p14:creationId xmlns:p14="http://schemas.microsoft.com/office/powerpoint/2010/main" val="18029706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p:cNvSpPr>
            <a:spLocks noGrp="1"/>
          </p:cNvSpPr>
          <p:nvPr>
            <p:ph type="body" sz="quarter" idx="4294967295"/>
          </p:nvPr>
        </p:nvSpPr>
        <p:spPr>
          <a:xfrm>
            <a:off x="977586" y="2266359"/>
            <a:ext cx="4106863" cy="1041906"/>
          </a:xfrm>
        </p:spPr>
        <p:txBody>
          <a:bodyPr>
            <a:noAutofit/>
          </a:bodyPr>
          <a:lstStyle/>
          <a:p>
            <a:pPr marL="0" indent="0">
              <a:buNone/>
            </a:pPr>
            <a:r>
              <a:rPr lang="es-ES" sz="7200" b="1" dirty="0"/>
              <a:t>GRACIAS</a:t>
            </a:r>
          </a:p>
        </p:txBody>
      </p:sp>
    </p:spTree>
    <p:extLst>
      <p:ext uri="{BB962C8B-B14F-4D97-AF65-F5344CB8AC3E}">
        <p14:creationId xmlns:p14="http://schemas.microsoft.com/office/powerpoint/2010/main" val="25992359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26EFE37C-0B3C-4111-908B-41BEF97CB2BE}" type="slidenum">
              <a:rPr lang="es-ES" smtClean="0"/>
              <a:pPr/>
              <a:t>3</a:t>
            </a:fld>
            <a:endParaRPr lang="es-ES" dirty="0"/>
          </a:p>
        </p:txBody>
      </p:sp>
      <p:sp>
        <p:nvSpPr>
          <p:cNvPr id="5" name="Marcador de texto 4"/>
          <p:cNvSpPr>
            <a:spLocks noGrp="1"/>
          </p:cNvSpPr>
          <p:nvPr>
            <p:ph type="body" idx="1"/>
          </p:nvPr>
        </p:nvSpPr>
        <p:spPr>
          <a:xfrm>
            <a:off x="356936" y="1018674"/>
            <a:ext cx="10515600" cy="368968"/>
          </a:xfrm>
        </p:spPr>
        <p:txBody>
          <a:bodyPr/>
          <a:lstStyle/>
          <a:p>
            <a:r>
              <a:rPr lang="es-ES" dirty="0"/>
              <a:t>Historia</a:t>
            </a:r>
          </a:p>
        </p:txBody>
      </p:sp>
      <p:sp>
        <p:nvSpPr>
          <p:cNvPr id="7" name="Título 6"/>
          <p:cNvSpPr>
            <a:spLocks noGrp="1"/>
          </p:cNvSpPr>
          <p:nvPr>
            <p:ph type="title"/>
          </p:nvPr>
        </p:nvSpPr>
        <p:spPr/>
        <p:txBody>
          <a:bodyPr/>
          <a:lstStyle/>
          <a:p>
            <a:r>
              <a:rPr lang="es-ES" dirty="0"/>
              <a:t>Pasado de la IA</a:t>
            </a:r>
          </a:p>
        </p:txBody>
      </p:sp>
      <p:pic>
        <p:nvPicPr>
          <p:cNvPr id="15" name="Imagen 14">
            <a:extLst>
              <a:ext uri="{FF2B5EF4-FFF2-40B4-BE49-F238E27FC236}">
                <a16:creationId xmlns:a16="http://schemas.microsoft.com/office/drawing/2014/main" id="{D0675C6D-B10F-4945-B912-3F140C5CA1F6}"/>
              </a:ext>
            </a:extLst>
          </p:cNvPr>
          <p:cNvPicPr>
            <a:picLocks noChangeAspect="1"/>
          </p:cNvPicPr>
          <p:nvPr/>
        </p:nvPicPr>
        <p:blipFill>
          <a:blip r:embed="rId3"/>
          <a:stretch>
            <a:fillRect/>
          </a:stretch>
        </p:blipFill>
        <p:spPr>
          <a:xfrm>
            <a:off x="1079469" y="2085641"/>
            <a:ext cx="9793067" cy="2562583"/>
          </a:xfrm>
          <a:prstGeom prst="rect">
            <a:avLst/>
          </a:prstGeom>
        </p:spPr>
      </p:pic>
    </p:spTree>
    <p:extLst>
      <p:ext uri="{BB962C8B-B14F-4D97-AF65-F5344CB8AC3E}">
        <p14:creationId xmlns:p14="http://schemas.microsoft.com/office/powerpoint/2010/main" val="462663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ángulo 11">
            <a:extLst>
              <a:ext uri="{FF2B5EF4-FFF2-40B4-BE49-F238E27FC236}">
                <a16:creationId xmlns:a16="http://schemas.microsoft.com/office/drawing/2014/main" id="{129F8917-9C95-451E-8B06-0C4F0B15AE9F}"/>
              </a:ext>
            </a:extLst>
          </p:cNvPr>
          <p:cNvSpPr/>
          <p:nvPr/>
        </p:nvSpPr>
        <p:spPr bwMode="auto">
          <a:xfrm>
            <a:off x="7771192" y="5408021"/>
            <a:ext cx="2088574" cy="841921"/>
          </a:xfrm>
          <a:prstGeom prst="rect">
            <a:avLst/>
          </a:prstGeom>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tyle>
          <a:lnRef idx="2">
            <a:schemeClr val="accent2"/>
          </a:lnRef>
          <a:fillRef idx="1">
            <a:schemeClr val="lt1"/>
          </a:fillRef>
          <a:effectRef idx="0">
            <a:schemeClr val="accent2"/>
          </a:effectRef>
          <a:fontRef idx="minor">
            <a:schemeClr val="dk1"/>
          </a:fontRef>
        </p:style>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s-ES" b="1" i="0" u="none" strike="noStrike" cap="none" normalizeH="0" baseline="0" dirty="0">
              <a:ln>
                <a:noFill/>
              </a:ln>
              <a:solidFill>
                <a:schemeClr val="accent1"/>
              </a:solidFill>
              <a:effectLst/>
              <a:latin typeface="Calibri" panose="020F0502020204030204" pitchFamily="34" charset="0"/>
            </a:endParaRPr>
          </a:p>
        </p:txBody>
      </p:sp>
      <p:sp>
        <p:nvSpPr>
          <p:cNvPr id="4" name="Marcador de número de diapositiva 3"/>
          <p:cNvSpPr>
            <a:spLocks noGrp="1"/>
          </p:cNvSpPr>
          <p:nvPr>
            <p:ph type="sldNum" sz="quarter" idx="12"/>
          </p:nvPr>
        </p:nvSpPr>
        <p:spPr/>
        <p:txBody>
          <a:bodyPr/>
          <a:lstStyle/>
          <a:p>
            <a:fld id="{26EFE37C-0B3C-4111-908B-41BEF97CB2BE}" type="slidenum">
              <a:rPr lang="es-ES" smtClean="0"/>
              <a:pPr/>
              <a:t>4</a:t>
            </a:fld>
            <a:endParaRPr lang="es-ES" dirty="0"/>
          </a:p>
        </p:txBody>
      </p:sp>
      <p:sp>
        <p:nvSpPr>
          <p:cNvPr id="5" name="Marcador de texto 4"/>
          <p:cNvSpPr>
            <a:spLocks noGrp="1"/>
          </p:cNvSpPr>
          <p:nvPr>
            <p:ph type="body" idx="1"/>
          </p:nvPr>
        </p:nvSpPr>
        <p:spPr>
          <a:xfrm>
            <a:off x="356936" y="1018674"/>
            <a:ext cx="10515600" cy="368968"/>
          </a:xfrm>
        </p:spPr>
        <p:txBody>
          <a:bodyPr/>
          <a:lstStyle/>
          <a:p>
            <a:r>
              <a:rPr lang="es-ES" dirty="0"/>
              <a:t>Cambio de paradigma de programación</a:t>
            </a:r>
          </a:p>
        </p:txBody>
      </p:sp>
      <p:sp>
        <p:nvSpPr>
          <p:cNvPr id="7" name="Título 6"/>
          <p:cNvSpPr>
            <a:spLocks noGrp="1"/>
          </p:cNvSpPr>
          <p:nvPr>
            <p:ph type="title"/>
          </p:nvPr>
        </p:nvSpPr>
        <p:spPr/>
        <p:txBody>
          <a:bodyPr/>
          <a:lstStyle/>
          <a:p>
            <a:r>
              <a:rPr lang="es-ES" dirty="0"/>
              <a:t>Pasado de la IA</a:t>
            </a:r>
          </a:p>
        </p:txBody>
      </p:sp>
      <p:sp>
        <p:nvSpPr>
          <p:cNvPr id="2" name="Rectángulo: biselado 1">
            <a:extLst>
              <a:ext uri="{FF2B5EF4-FFF2-40B4-BE49-F238E27FC236}">
                <a16:creationId xmlns:a16="http://schemas.microsoft.com/office/drawing/2014/main" id="{24F0E308-35FE-47C6-9FC4-12B62D48E317}"/>
              </a:ext>
            </a:extLst>
          </p:cNvPr>
          <p:cNvSpPr/>
          <p:nvPr/>
        </p:nvSpPr>
        <p:spPr bwMode="auto">
          <a:xfrm>
            <a:off x="1502229" y="2586446"/>
            <a:ext cx="3317965" cy="2207623"/>
          </a:xfrm>
          <a:prstGeom prst="bevel">
            <a:avLst/>
          </a:prstGeom>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tyle>
          <a:lnRef idx="1">
            <a:schemeClr val="accent2"/>
          </a:lnRef>
          <a:fillRef idx="2">
            <a:schemeClr val="accent2"/>
          </a:fillRef>
          <a:effectRef idx="1">
            <a:schemeClr val="accent2"/>
          </a:effectRef>
          <a:fontRef idx="minor">
            <a:schemeClr val="dk1"/>
          </a:fontRef>
        </p:style>
        <p:txBody>
          <a:bodyPr vert="horz" wrap="non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s-ES" b="1" i="0" u="none" strike="noStrike" cap="none" normalizeH="0" baseline="0" dirty="0">
              <a:ln>
                <a:noFill/>
              </a:ln>
              <a:solidFill>
                <a:schemeClr val="accent1"/>
              </a:solidFill>
              <a:effectLst/>
              <a:latin typeface="Calibri" panose="020F0502020204030204" pitchFamily="34" charset="0"/>
            </a:endParaRPr>
          </a:p>
        </p:txBody>
      </p:sp>
      <p:sp>
        <p:nvSpPr>
          <p:cNvPr id="3" name="Flecha: hacia abajo 2">
            <a:extLst>
              <a:ext uri="{FF2B5EF4-FFF2-40B4-BE49-F238E27FC236}">
                <a16:creationId xmlns:a16="http://schemas.microsoft.com/office/drawing/2014/main" id="{B6BEE386-98DF-4513-8B6E-30B74DB066EB}"/>
              </a:ext>
            </a:extLst>
          </p:cNvPr>
          <p:cNvSpPr/>
          <p:nvPr/>
        </p:nvSpPr>
        <p:spPr bwMode="auto">
          <a:xfrm>
            <a:off x="2586443" y="1634971"/>
            <a:ext cx="418011" cy="901337"/>
          </a:xfrm>
          <a:prstGeom prst="downArrow">
            <a:avLst/>
          </a:prstGeom>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tyle>
          <a:lnRef idx="2">
            <a:schemeClr val="accent1"/>
          </a:lnRef>
          <a:fillRef idx="1">
            <a:schemeClr val="lt1"/>
          </a:fillRef>
          <a:effectRef idx="0">
            <a:schemeClr val="accent1"/>
          </a:effectRef>
          <a:fontRef idx="minor">
            <a:schemeClr val="dk1"/>
          </a:fontRef>
        </p:style>
        <p:txBody>
          <a:bodyPr vert="horz" wrap="non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s-ES" b="1" i="0" u="none" strike="noStrike" cap="none" normalizeH="0" baseline="0" dirty="0">
              <a:ln>
                <a:noFill/>
              </a:ln>
              <a:solidFill>
                <a:schemeClr val="accent1"/>
              </a:solidFill>
              <a:effectLst/>
              <a:latin typeface="Calibri" panose="020F0502020204030204" pitchFamily="34" charset="0"/>
            </a:endParaRPr>
          </a:p>
        </p:txBody>
      </p:sp>
      <p:sp>
        <p:nvSpPr>
          <p:cNvPr id="8" name="CuadroTexto 7">
            <a:extLst>
              <a:ext uri="{FF2B5EF4-FFF2-40B4-BE49-F238E27FC236}">
                <a16:creationId xmlns:a16="http://schemas.microsoft.com/office/drawing/2014/main" id="{27F02FFD-F52D-4660-B262-A0C2CDC5C523}"/>
              </a:ext>
            </a:extLst>
          </p:cNvPr>
          <p:cNvSpPr txBox="1"/>
          <p:nvPr/>
        </p:nvSpPr>
        <p:spPr>
          <a:xfrm>
            <a:off x="1502229" y="1802674"/>
            <a:ext cx="914400" cy="369332"/>
          </a:xfrm>
          <a:prstGeom prst="rect">
            <a:avLst/>
          </a:prstGeom>
          <a:noFill/>
        </p:spPr>
        <p:txBody>
          <a:bodyPr wrap="square" rtlCol="0">
            <a:spAutoFit/>
          </a:bodyPr>
          <a:lstStyle/>
          <a:p>
            <a:r>
              <a:rPr lang="es-ES" b="1" dirty="0">
                <a:solidFill>
                  <a:srgbClr val="0070C0"/>
                </a:solidFill>
              </a:rPr>
              <a:t>Inputs</a:t>
            </a:r>
          </a:p>
        </p:txBody>
      </p:sp>
      <p:sp>
        <p:nvSpPr>
          <p:cNvPr id="10" name="Flecha: hacia abajo 9">
            <a:extLst>
              <a:ext uri="{FF2B5EF4-FFF2-40B4-BE49-F238E27FC236}">
                <a16:creationId xmlns:a16="http://schemas.microsoft.com/office/drawing/2014/main" id="{DC10375E-9587-414B-8767-B10663103647}"/>
              </a:ext>
            </a:extLst>
          </p:cNvPr>
          <p:cNvSpPr/>
          <p:nvPr/>
        </p:nvSpPr>
        <p:spPr bwMode="auto">
          <a:xfrm>
            <a:off x="2769325" y="4800829"/>
            <a:ext cx="418011" cy="901337"/>
          </a:xfrm>
          <a:prstGeom prst="downArrow">
            <a:avLst/>
          </a:prstGeom>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tyle>
          <a:lnRef idx="2">
            <a:schemeClr val="accent1"/>
          </a:lnRef>
          <a:fillRef idx="1">
            <a:schemeClr val="lt1"/>
          </a:fillRef>
          <a:effectRef idx="0">
            <a:schemeClr val="accent1"/>
          </a:effectRef>
          <a:fontRef idx="minor">
            <a:schemeClr val="dk1"/>
          </a:fontRef>
        </p:style>
        <p:txBody>
          <a:bodyPr vert="horz" wrap="non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s-ES" b="1" i="0" u="none" strike="noStrike" cap="none" normalizeH="0" baseline="0" dirty="0">
              <a:ln>
                <a:noFill/>
              </a:ln>
              <a:solidFill>
                <a:schemeClr val="accent1"/>
              </a:solidFill>
              <a:effectLst/>
              <a:latin typeface="Calibri" panose="020F0502020204030204" pitchFamily="34" charset="0"/>
            </a:endParaRPr>
          </a:p>
        </p:txBody>
      </p:sp>
      <p:sp>
        <p:nvSpPr>
          <p:cNvPr id="11" name="CuadroTexto 10">
            <a:extLst>
              <a:ext uri="{FF2B5EF4-FFF2-40B4-BE49-F238E27FC236}">
                <a16:creationId xmlns:a16="http://schemas.microsoft.com/office/drawing/2014/main" id="{4B8F0C5D-7AEC-403E-9C03-821DDC12A2DA}"/>
              </a:ext>
            </a:extLst>
          </p:cNvPr>
          <p:cNvSpPr txBox="1"/>
          <p:nvPr/>
        </p:nvSpPr>
        <p:spPr>
          <a:xfrm>
            <a:off x="2521130" y="5710712"/>
            <a:ext cx="914400" cy="369332"/>
          </a:xfrm>
          <a:prstGeom prst="rect">
            <a:avLst/>
          </a:prstGeom>
          <a:noFill/>
        </p:spPr>
        <p:txBody>
          <a:bodyPr wrap="square" rtlCol="0">
            <a:spAutoFit/>
          </a:bodyPr>
          <a:lstStyle/>
          <a:p>
            <a:r>
              <a:rPr lang="es-ES" b="1" dirty="0">
                <a:solidFill>
                  <a:srgbClr val="0070C0"/>
                </a:solidFill>
              </a:rPr>
              <a:t>Output</a:t>
            </a:r>
          </a:p>
        </p:txBody>
      </p:sp>
      <p:sp>
        <p:nvSpPr>
          <p:cNvPr id="9" name="CuadroTexto 8">
            <a:extLst>
              <a:ext uri="{FF2B5EF4-FFF2-40B4-BE49-F238E27FC236}">
                <a16:creationId xmlns:a16="http://schemas.microsoft.com/office/drawing/2014/main" id="{1248DB17-BDDC-4E56-B82C-BEE3A01281D2}"/>
              </a:ext>
            </a:extLst>
          </p:cNvPr>
          <p:cNvSpPr txBox="1"/>
          <p:nvPr/>
        </p:nvSpPr>
        <p:spPr>
          <a:xfrm>
            <a:off x="2246809" y="3135086"/>
            <a:ext cx="1658983" cy="923330"/>
          </a:xfrm>
          <a:prstGeom prst="rect">
            <a:avLst/>
          </a:prstGeom>
          <a:noFill/>
        </p:spPr>
        <p:txBody>
          <a:bodyPr wrap="square" rtlCol="0">
            <a:spAutoFit/>
          </a:bodyPr>
          <a:lstStyle/>
          <a:p>
            <a:r>
              <a:rPr lang="es-ES" dirty="0" err="1">
                <a:solidFill>
                  <a:schemeClr val="bg1"/>
                </a:solidFill>
              </a:rPr>
              <a:t>If</a:t>
            </a:r>
            <a:r>
              <a:rPr lang="es-ES" dirty="0">
                <a:solidFill>
                  <a:schemeClr val="bg1"/>
                </a:solidFill>
              </a:rPr>
              <a:t> ()</a:t>
            </a:r>
          </a:p>
          <a:p>
            <a:r>
              <a:rPr lang="es-ES" dirty="0" err="1">
                <a:solidFill>
                  <a:schemeClr val="bg1"/>
                </a:solidFill>
              </a:rPr>
              <a:t>Else</a:t>
            </a:r>
            <a:r>
              <a:rPr lang="es-ES" dirty="0">
                <a:solidFill>
                  <a:schemeClr val="bg1"/>
                </a:solidFill>
              </a:rPr>
              <a:t> </a:t>
            </a:r>
            <a:r>
              <a:rPr lang="es-ES" dirty="0" err="1">
                <a:solidFill>
                  <a:schemeClr val="bg1"/>
                </a:solidFill>
              </a:rPr>
              <a:t>if</a:t>
            </a:r>
            <a:r>
              <a:rPr lang="es-ES" dirty="0">
                <a:solidFill>
                  <a:schemeClr val="bg1"/>
                </a:solidFill>
              </a:rPr>
              <a:t>()</a:t>
            </a:r>
          </a:p>
          <a:p>
            <a:r>
              <a:rPr lang="es-ES" dirty="0" err="1">
                <a:solidFill>
                  <a:schemeClr val="bg1"/>
                </a:solidFill>
              </a:rPr>
              <a:t>Else</a:t>
            </a:r>
            <a:r>
              <a:rPr lang="es-ES" dirty="0">
                <a:solidFill>
                  <a:schemeClr val="bg1"/>
                </a:solidFill>
              </a:rPr>
              <a:t> …</a:t>
            </a:r>
          </a:p>
        </p:txBody>
      </p:sp>
      <p:sp>
        <p:nvSpPr>
          <p:cNvPr id="13" name="Rectángulo: biselado 12">
            <a:extLst>
              <a:ext uri="{FF2B5EF4-FFF2-40B4-BE49-F238E27FC236}">
                <a16:creationId xmlns:a16="http://schemas.microsoft.com/office/drawing/2014/main" id="{CA12CDE6-80FC-4285-BA81-FE545323F344}"/>
              </a:ext>
            </a:extLst>
          </p:cNvPr>
          <p:cNvSpPr/>
          <p:nvPr/>
        </p:nvSpPr>
        <p:spPr bwMode="auto">
          <a:xfrm>
            <a:off x="7062652" y="2573154"/>
            <a:ext cx="3317965" cy="2207623"/>
          </a:xfrm>
          <a:prstGeom prst="bevel">
            <a:avLst/>
          </a:prstGeom>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tyle>
          <a:lnRef idx="1">
            <a:schemeClr val="accent2"/>
          </a:lnRef>
          <a:fillRef idx="2">
            <a:schemeClr val="accent2"/>
          </a:fillRef>
          <a:effectRef idx="1">
            <a:schemeClr val="accent2"/>
          </a:effectRef>
          <a:fontRef idx="minor">
            <a:schemeClr val="dk1"/>
          </a:fontRef>
        </p:style>
        <p:txBody>
          <a:bodyPr vert="horz" wrap="non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s-ES" b="1" i="0" u="none" strike="noStrike" cap="none" normalizeH="0" baseline="0" dirty="0">
              <a:ln>
                <a:noFill/>
              </a:ln>
              <a:solidFill>
                <a:schemeClr val="accent1"/>
              </a:solidFill>
              <a:effectLst/>
              <a:latin typeface="Calibri" panose="020F0502020204030204" pitchFamily="34" charset="0"/>
            </a:endParaRPr>
          </a:p>
        </p:txBody>
      </p:sp>
      <p:sp>
        <p:nvSpPr>
          <p:cNvPr id="14" name="Flecha: hacia abajo 13">
            <a:extLst>
              <a:ext uri="{FF2B5EF4-FFF2-40B4-BE49-F238E27FC236}">
                <a16:creationId xmlns:a16="http://schemas.microsoft.com/office/drawing/2014/main" id="{42D63DA1-96D5-4531-9D7F-F5145B4A9927}"/>
              </a:ext>
            </a:extLst>
          </p:cNvPr>
          <p:cNvSpPr/>
          <p:nvPr/>
        </p:nvSpPr>
        <p:spPr bwMode="auto">
          <a:xfrm>
            <a:off x="7846422" y="1634972"/>
            <a:ext cx="418011" cy="901337"/>
          </a:xfrm>
          <a:prstGeom prst="downArrow">
            <a:avLst/>
          </a:prstGeom>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tyle>
          <a:lnRef idx="2">
            <a:schemeClr val="accent1"/>
          </a:lnRef>
          <a:fillRef idx="1">
            <a:schemeClr val="lt1"/>
          </a:fillRef>
          <a:effectRef idx="0">
            <a:schemeClr val="accent1"/>
          </a:effectRef>
          <a:fontRef idx="minor">
            <a:schemeClr val="dk1"/>
          </a:fontRef>
        </p:style>
        <p:txBody>
          <a:bodyPr vert="horz" wrap="non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s-ES" b="1" i="0" u="none" strike="noStrike" cap="none" normalizeH="0" baseline="0" dirty="0">
              <a:ln>
                <a:noFill/>
              </a:ln>
              <a:solidFill>
                <a:schemeClr val="accent1"/>
              </a:solidFill>
              <a:effectLst/>
              <a:latin typeface="Calibri" panose="020F0502020204030204" pitchFamily="34" charset="0"/>
            </a:endParaRPr>
          </a:p>
        </p:txBody>
      </p:sp>
      <p:sp>
        <p:nvSpPr>
          <p:cNvPr id="16" name="CuadroTexto 15">
            <a:extLst>
              <a:ext uri="{FF2B5EF4-FFF2-40B4-BE49-F238E27FC236}">
                <a16:creationId xmlns:a16="http://schemas.microsoft.com/office/drawing/2014/main" id="{360AAF38-9822-4436-B4B2-E492FED8D84E}"/>
              </a:ext>
            </a:extLst>
          </p:cNvPr>
          <p:cNvSpPr txBox="1"/>
          <p:nvPr/>
        </p:nvSpPr>
        <p:spPr>
          <a:xfrm>
            <a:off x="6579326" y="1765829"/>
            <a:ext cx="914400" cy="369332"/>
          </a:xfrm>
          <a:prstGeom prst="rect">
            <a:avLst/>
          </a:prstGeom>
          <a:noFill/>
        </p:spPr>
        <p:txBody>
          <a:bodyPr wrap="square" rtlCol="0">
            <a:spAutoFit/>
          </a:bodyPr>
          <a:lstStyle/>
          <a:p>
            <a:r>
              <a:rPr lang="es-ES" b="1" dirty="0">
                <a:solidFill>
                  <a:srgbClr val="0070C0"/>
                </a:solidFill>
              </a:rPr>
              <a:t>Inputs</a:t>
            </a:r>
          </a:p>
        </p:txBody>
      </p:sp>
      <p:sp>
        <p:nvSpPr>
          <p:cNvPr id="17" name="Flecha: hacia abajo 16">
            <a:extLst>
              <a:ext uri="{FF2B5EF4-FFF2-40B4-BE49-F238E27FC236}">
                <a16:creationId xmlns:a16="http://schemas.microsoft.com/office/drawing/2014/main" id="{35F123AB-C0F2-4EC8-84F3-47320F99D5BD}"/>
              </a:ext>
            </a:extLst>
          </p:cNvPr>
          <p:cNvSpPr/>
          <p:nvPr/>
        </p:nvSpPr>
        <p:spPr bwMode="auto">
          <a:xfrm>
            <a:off x="9779725" y="1627131"/>
            <a:ext cx="418011" cy="901337"/>
          </a:xfrm>
          <a:prstGeom prst="downArrow">
            <a:avLst/>
          </a:prstGeom>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tyle>
          <a:lnRef idx="2">
            <a:schemeClr val="accent1"/>
          </a:lnRef>
          <a:fillRef idx="1">
            <a:schemeClr val="lt1"/>
          </a:fillRef>
          <a:effectRef idx="0">
            <a:schemeClr val="accent1"/>
          </a:effectRef>
          <a:fontRef idx="minor">
            <a:schemeClr val="dk1"/>
          </a:fontRef>
        </p:style>
        <p:txBody>
          <a:bodyPr vert="horz" wrap="non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s-ES" b="1" i="0" u="none" strike="noStrike" cap="none" normalizeH="0" baseline="0" dirty="0">
              <a:ln>
                <a:noFill/>
              </a:ln>
              <a:solidFill>
                <a:schemeClr val="accent1"/>
              </a:solidFill>
              <a:effectLst/>
              <a:latin typeface="Calibri" panose="020F0502020204030204" pitchFamily="34" charset="0"/>
            </a:endParaRPr>
          </a:p>
        </p:txBody>
      </p:sp>
      <p:sp>
        <p:nvSpPr>
          <p:cNvPr id="18" name="CuadroTexto 17">
            <a:extLst>
              <a:ext uri="{FF2B5EF4-FFF2-40B4-BE49-F238E27FC236}">
                <a16:creationId xmlns:a16="http://schemas.microsoft.com/office/drawing/2014/main" id="{4CD411CE-9734-4F24-95A1-904CABFD419B}"/>
              </a:ext>
            </a:extLst>
          </p:cNvPr>
          <p:cNvSpPr txBox="1"/>
          <p:nvPr/>
        </p:nvSpPr>
        <p:spPr>
          <a:xfrm>
            <a:off x="8512629" y="1757988"/>
            <a:ext cx="1049382" cy="369332"/>
          </a:xfrm>
          <a:prstGeom prst="rect">
            <a:avLst/>
          </a:prstGeom>
          <a:noFill/>
        </p:spPr>
        <p:txBody>
          <a:bodyPr wrap="square" rtlCol="0">
            <a:spAutoFit/>
          </a:bodyPr>
          <a:lstStyle/>
          <a:p>
            <a:r>
              <a:rPr lang="es-ES" b="1" dirty="0">
                <a:solidFill>
                  <a:srgbClr val="0070C0"/>
                </a:solidFill>
              </a:rPr>
              <a:t>Outputs</a:t>
            </a:r>
          </a:p>
        </p:txBody>
      </p:sp>
      <p:sp>
        <p:nvSpPr>
          <p:cNvPr id="19" name="Flecha: hacia abajo 18">
            <a:extLst>
              <a:ext uri="{FF2B5EF4-FFF2-40B4-BE49-F238E27FC236}">
                <a16:creationId xmlns:a16="http://schemas.microsoft.com/office/drawing/2014/main" id="{8C8CEBD7-792E-4AE0-93ED-ADCE3018A9A1}"/>
              </a:ext>
            </a:extLst>
          </p:cNvPr>
          <p:cNvSpPr/>
          <p:nvPr/>
        </p:nvSpPr>
        <p:spPr bwMode="auto">
          <a:xfrm>
            <a:off x="8616528" y="4768101"/>
            <a:ext cx="266215" cy="574027"/>
          </a:xfrm>
          <a:prstGeom prst="downArrow">
            <a:avLst/>
          </a:prstGeom>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tyle>
          <a:lnRef idx="2">
            <a:schemeClr val="accent1"/>
          </a:lnRef>
          <a:fillRef idx="1">
            <a:schemeClr val="lt1"/>
          </a:fillRef>
          <a:effectRef idx="0">
            <a:schemeClr val="accent1"/>
          </a:effectRef>
          <a:fontRef idx="minor">
            <a:schemeClr val="dk1"/>
          </a:fontRef>
        </p:style>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s-ES" b="1" i="0" u="none" strike="noStrike" cap="none" normalizeH="0" baseline="0" dirty="0">
              <a:ln>
                <a:noFill/>
              </a:ln>
              <a:solidFill>
                <a:schemeClr val="accent1"/>
              </a:solidFill>
              <a:effectLst/>
              <a:latin typeface="Calibri" panose="020F0502020204030204" pitchFamily="34" charset="0"/>
            </a:endParaRPr>
          </a:p>
        </p:txBody>
      </p:sp>
      <p:sp>
        <p:nvSpPr>
          <p:cNvPr id="20" name="CuadroTexto 19">
            <a:extLst>
              <a:ext uri="{FF2B5EF4-FFF2-40B4-BE49-F238E27FC236}">
                <a16:creationId xmlns:a16="http://schemas.microsoft.com/office/drawing/2014/main" id="{519F8272-34BF-4BF7-BB97-D3D44BCCE018}"/>
              </a:ext>
            </a:extLst>
          </p:cNvPr>
          <p:cNvSpPr txBox="1"/>
          <p:nvPr/>
        </p:nvSpPr>
        <p:spPr>
          <a:xfrm>
            <a:off x="8368333" y="5534291"/>
            <a:ext cx="1086032" cy="646331"/>
          </a:xfrm>
          <a:prstGeom prst="rect">
            <a:avLst/>
          </a:prstGeom>
          <a:noFill/>
        </p:spPr>
        <p:txBody>
          <a:bodyPr wrap="square" rtlCol="0">
            <a:spAutoFit/>
          </a:bodyPr>
          <a:lstStyle/>
          <a:p>
            <a:r>
              <a:rPr lang="es-ES" b="1" dirty="0" err="1">
                <a:solidFill>
                  <a:srgbClr val="0070C0"/>
                </a:solidFill>
              </a:rPr>
              <a:t>Learned</a:t>
            </a:r>
            <a:r>
              <a:rPr lang="es-ES" b="1" dirty="0">
                <a:solidFill>
                  <a:srgbClr val="0070C0"/>
                </a:solidFill>
              </a:rPr>
              <a:t> </a:t>
            </a:r>
            <a:r>
              <a:rPr lang="es-ES" b="1" dirty="0" err="1">
                <a:solidFill>
                  <a:srgbClr val="0070C0"/>
                </a:solidFill>
              </a:rPr>
              <a:t>Program</a:t>
            </a:r>
            <a:endParaRPr lang="es-ES" b="1" dirty="0">
              <a:solidFill>
                <a:srgbClr val="0070C0"/>
              </a:solidFill>
            </a:endParaRPr>
          </a:p>
        </p:txBody>
      </p:sp>
      <p:sp>
        <p:nvSpPr>
          <p:cNvPr id="21" name="Flecha: a la derecha 20">
            <a:extLst>
              <a:ext uri="{FF2B5EF4-FFF2-40B4-BE49-F238E27FC236}">
                <a16:creationId xmlns:a16="http://schemas.microsoft.com/office/drawing/2014/main" id="{6EA7F680-6141-4EF2-A3B1-65C3A343C64B}"/>
              </a:ext>
            </a:extLst>
          </p:cNvPr>
          <p:cNvSpPr/>
          <p:nvPr/>
        </p:nvSpPr>
        <p:spPr bwMode="auto">
          <a:xfrm>
            <a:off x="6308151" y="5636065"/>
            <a:ext cx="1132115" cy="45719"/>
          </a:xfrm>
          <a:prstGeom prst="rightArrow">
            <a:avLst/>
          </a:prstGeom>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tyle>
          <a:lnRef idx="2">
            <a:schemeClr val="accent2"/>
          </a:lnRef>
          <a:fillRef idx="1">
            <a:schemeClr val="lt1"/>
          </a:fillRef>
          <a:effectRef idx="0">
            <a:schemeClr val="accent2"/>
          </a:effectRef>
          <a:fontRef idx="minor">
            <a:schemeClr val="dk1"/>
          </a:fontRef>
        </p:style>
        <p:txBody>
          <a:bodyPr vert="horz" wrap="non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s-ES" b="1" i="0" u="none" strike="noStrike" cap="none" normalizeH="0" baseline="0" dirty="0">
              <a:ln>
                <a:noFill/>
              </a:ln>
              <a:solidFill>
                <a:schemeClr val="accent1"/>
              </a:solidFill>
              <a:effectLst/>
              <a:latin typeface="Calibri" panose="020F0502020204030204" pitchFamily="34" charset="0"/>
            </a:endParaRPr>
          </a:p>
        </p:txBody>
      </p:sp>
      <p:sp>
        <p:nvSpPr>
          <p:cNvPr id="22" name="CuadroTexto 21">
            <a:extLst>
              <a:ext uri="{FF2B5EF4-FFF2-40B4-BE49-F238E27FC236}">
                <a16:creationId xmlns:a16="http://schemas.microsoft.com/office/drawing/2014/main" id="{64E4332F-4661-4214-B536-FBE0C6A932E4}"/>
              </a:ext>
            </a:extLst>
          </p:cNvPr>
          <p:cNvSpPr txBox="1"/>
          <p:nvPr/>
        </p:nvSpPr>
        <p:spPr>
          <a:xfrm>
            <a:off x="6512803" y="4989734"/>
            <a:ext cx="1005840" cy="646331"/>
          </a:xfrm>
          <a:prstGeom prst="rect">
            <a:avLst/>
          </a:prstGeom>
          <a:noFill/>
        </p:spPr>
        <p:txBody>
          <a:bodyPr wrap="square" rtlCol="0">
            <a:spAutoFit/>
          </a:bodyPr>
          <a:lstStyle/>
          <a:p>
            <a:r>
              <a:rPr lang="es-ES" dirty="0"/>
              <a:t>New input</a:t>
            </a:r>
          </a:p>
        </p:txBody>
      </p:sp>
      <p:cxnSp>
        <p:nvCxnSpPr>
          <p:cNvPr id="25" name="Conector recto de flecha 24">
            <a:extLst>
              <a:ext uri="{FF2B5EF4-FFF2-40B4-BE49-F238E27FC236}">
                <a16:creationId xmlns:a16="http://schemas.microsoft.com/office/drawing/2014/main" id="{7D82BF3E-5DC7-45A2-890F-6F3CACF4B5D3}"/>
              </a:ext>
            </a:extLst>
          </p:cNvPr>
          <p:cNvCxnSpPr>
            <a:cxnSpLocks/>
          </p:cNvCxnSpPr>
          <p:nvPr/>
        </p:nvCxnSpPr>
        <p:spPr>
          <a:xfrm>
            <a:off x="9859766" y="5636065"/>
            <a:ext cx="65583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CuadroTexto 25">
            <a:extLst>
              <a:ext uri="{FF2B5EF4-FFF2-40B4-BE49-F238E27FC236}">
                <a16:creationId xmlns:a16="http://schemas.microsoft.com/office/drawing/2014/main" id="{4712A039-8212-4708-9CBD-5CE47D4FA71B}"/>
              </a:ext>
            </a:extLst>
          </p:cNvPr>
          <p:cNvSpPr txBox="1"/>
          <p:nvPr/>
        </p:nvSpPr>
        <p:spPr>
          <a:xfrm>
            <a:off x="10672354" y="5408021"/>
            <a:ext cx="1168883" cy="646331"/>
          </a:xfrm>
          <a:prstGeom prst="rect">
            <a:avLst/>
          </a:prstGeom>
          <a:noFill/>
        </p:spPr>
        <p:txBody>
          <a:bodyPr wrap="square" rtlCol="0">
            <a:spAutoFit/>
          </a:bodyPr>
          <a:lstStyle/>
          <a:p>
            <a:r>
              <a:rPr lang="es-ES" dirty="0" err="1"/>
              <a:t>Inferred</a:t>
            </a:r>
            <a:r>
              <a:rPr lang="es-ES" dirty="0"/>
              <a:t> Output</a:t>
            </a:r>
          </a:p>
        </p:txBody>
      </p:sp>
      <p:sp>
        <p:nvSpPr>
          <p:cNvPr id="27" name="CuadroTexto 26">
            <a:extLst>
              <a:ext uri="{FF2B5EF4-FFF2-40B4-BE49-F238E27FC236}">
                <a16:creationId xmlns:a16="http://schemas.microsoft.com/office/drawing/2014/main" id="{6D9D503F-8310-4C25-8962-CA66EA529657}"/>
              </a:ext>
            </a:extLst>
          </p:cNvPr>
          <p:cNvSpPr txBox="1"/>
          <p:nvPr/>
        </p:nvSpPr>
        <p:spPr>
          <a:xfrm>
            <a:off x="7771192" y="3135086"/>
            <a:ext cx="2008533" cy="1077218"/>
          </a:xfrm>
          <a:prstGeom prst="rect">
            <a:avLst/>
          </a:prstGeom>
          <a:noFill/>
        </p:spPr>
        <p:txBody>
          <a:bodyPr wrap="square" rtlCol="0">
            <a:spAutoFit/>
          </a:bodyPr>
          <a:lstStyle/>
          <a:p>
            <a:r>
              <a:rPr lang="es-ES" sz="3200" dirty="0">
                <a:solidFill>
                  <a:schemeClr val="bg1"/>
                </a:solidFill>
              </a:rPr>
              <a:t>Machine </a:t>
            </a:r>
            <a:r>
              <a:rPr lang="es-ES" sz="3200" dirty="0" err="1">
                <a:solidFill>
                  <a:schemeClr val="bg1"/>
                </a:solidFill>
              </a:rPr>
              <a:t>Learning</a:t>
            </a:r>
            <a:endParaRPr lang="es-ES" sz="3200" dirty="0">
              <a:solidFill>
                <a:schemeClr val="bg1"/>
              </a:solidFill>
            </a:endParaRPr>
          </a:p>
        </p:txBody>
      </p:sp>
    </p:spTree>
    <p:extLst>
      <p:ext uri="{BB962C8B-B14F-4D97-AF65-F5344CB8AC3E}">
        <p14:creationId xmlns:p14="http://schemas.microsoft.com/office/powerpoint/2010/main" val="1419508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26EFE37C-0B3C-4111-908B-41BEF97CB2BE}" type="slidenum">
              <a:rPr lang="es-ES" smtClean="0"/>
              <a:pPr/>
              <a:t>5</a:t>
            </a:fld>
            <a:endParaRPr lang="es-ES" dirty="0"/>
          </a:p>
        </p:txBody>
      </p:sp>
      <p:sp>
        <p:nvSpPr>
          <p:cNvPr id="5" name="Marcador de texto 4"/>
          <p:cNvSpPr>
            <a:spLocks noGrp="1"/>
          </p:cNvSpPr>
          <p:nvPr>
            <p:ph type="body" idx="1"/>
          </p:nvPr>
        </p:nvSpPr>
        <p:spPr>
          <a:xfrm>
            <a:off x="356936" y="1018674"/>
            <a:ext cx="10515600" cy="368968"/>
          </a:xfrm>
        </p:spPr>
        <p:txBody>
          <a:bodyPr/>
          <a:lstStyle/>
          <a:p>
            <a:r>
              <a:rPr lang="es-ES" dirty="0"/>
              <a:t>Diferencia entre IA y Machine </a:t>
            </a:r>
            <a:r>
              <a:rPr lang="es-ES" dirty="0" err="1"/>
              <a:t>Learning</a:t>
            </a:r>
            <a:endParaRPr lang="es-ES" dirty="0"/>
          </a:p>
        </p:txBody>
      </p:sp>
      <p:sp>
        <p:nvSpPr>
          <p:cNvPr id="7" name="Título 6"/>
          <p:cNvSpPr>
            <a:spLocks noGrp="1"/>
          </p:cNvSpPr>
          <p:nvPr>
            <p:ph type="title"/>
          </p:nvPr>
        </p:nvSpPr>
        <p:spPr/>
        <p:txBody>
          <a:bodyPr/>
          <a:lstStyle/>
          <a:p>
            <a:r>
              <a:rPr lang="es-ES" dirty="0"/>
              <a:t>Pasado de la IA</a:t>
            </a:r>
          </a:p>
        </p:txBody>
      </p:sp>
      <p:sp>
        <p:nvSpPr>
          <p:cNvPr id="3" name="Elipse 2">
            <a:extLst>
              <a:ext uri="{FF2B5EF4-FFF2-40B4-BE49-F238E27FC236}">
                <a16:creationId xmlns:a16="http://schemas.microsoft.com/office/drawing/2014/main" id="{0159BAF3-3846-4781-8949-E718756379EC}"/>
              </a:ext>
            </a:extLst>
          </p:cNvPr>
          <p:cNvSpPr/>
          <p:nvPr/>
        </p:nvSpPr>
        <p:spPr bwMode="auto">
          <a:xfrm>
            <a:off x="3669357" y="2479851"/>
            <a:ext cx="4853285" cy="3842572"/>
          </a:xfrm>
          <a:prstGeom prst="ellipse">
            <a:avLst/>
          </a:prstGeom>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s-ES" i="0" u="none" strike="noStrike" normalizeH="0" baseline="0" dirty="0">
              <a:ln w="0"/>
              <a:solidFill>
                <a:schemeClr val="accent1"/>
              </a:solidFill>
              <a:effectLst>
                <a:outerShdw blurRad="38100" dist="25400" dir="5400000" algn="ctr" rotWithShape="0">
                  <a:srgbClr val="6E747A">
                    <a:alpha val="43000"/>
                  </a:srgbClr>
                </a:outerShdw>
              </a:effectLst>
              <a:latin typeface="Calibri" panose="020F0502020204030204" pitchFamily="34" charset="0"/>
            </a:endParaRPr>
          </a:p>
        </p:txBody>
      </p:sp>
      <p:sp>
        <p:nvSpPr>
          <p:cNvPr id="6" name="CuadroTexto 5">
            <a:extLst>
              <a:ext uri="{FF2B5EF4-FFF2-40B4-BE49-F238E27FC236}">
                <a16:creationId xmlns:a16="http://schemas.microsoft.com/office/drawing/2014/main" id="{5FAD5354-7472-4D0C-834C-84C31DF5E98C}"/>
              </a:ext>
            </a:extLst>
          </p:cNvPr>
          <p:cNvSpPr txBox="1"/>
          <p:nvPr/>
        </p:nvSpPr>
        <p:spPr>
          <a:xfrm>
            <a:off x="5688873" y="1616345"/>
            <a:ext cx="788999" cy="923330"/>
          </a:xfrm>
          <a:prstGeom prst="rect">
            <a:avLst/>
          </a:prstGeom>
          <a:noFill/>
        </p:spPr>
        <p:txBody>
          <a:bodyPr wrap="none" rtlCol="0">
            <a:spAutoFit/>
          </a:bodyPr>
          <a:lstStyle/>
          <a:p>
            <a:r>
              <a:rPr lang="es-ES" sz="5400" b="1" dirty="0"/>
              <a:t>IA</a:t>
            </a:r>
          </a:p>
        </p:txBody>
      </p:sp>
      <p:sp>
        <p:nvSpPr>
          <p:cNvPr id="9" name="Elipse 8">
            <a:extLst>
              <a:ext uri="{FF2B5EF4-FFF2-40B4-BE49-F238E27FC236}">
                <a16:creationId xmlns:a16="http://schemas.microsoft.com/office/drawing/2014/main" id="{C3226CDB-67CB-46B5-BD58-F0F750BC45ED}"/>
              </a:ext>
            </a:extLst>
          </p:cNvPr>
          <p:cNvSpPr/>
          <p:nvPr/>
        </p:nvSpPr>
        <p:spPr bwMode="auto">
          <a:xfrm>
            <a:off x="4317273" y="2903043"/>
            <a:ext cx="1371600" cy="1254034"/>
          </a:xfrm>
          <a:prstGeom prst="ellipse">
            <a:avLst/>
          </a:prstGeom>
          <a:solidFill>
            <a:schemeClr val="bg2">
              <a:lumMod val="65000"/>
              <a:alpha val="64000"/>
            </a:schemeClr>
          </a:solidFill>
          <a:ln/>
          <a:extLst/>
        </p:spPr>
        <p:style>
          <a:lnRef idx="1">
            <a:schemeClr val="accent6"/>
          </a:lnRef>
          <a:fillRef idx="3">
            <a:schemeClr val="accent6"/>
          </a:fillRef>
          <a:effectRef idx="2">
            <a:schemeClr val="accent6"/>
          </a:effectRef>
          <a:fontRef idx="minor">
            <a:schemeClr val="lt1"/>
          </a:fontRef>
        </p:style>
        <p:txBody>
          <a:bodyPr vert="horz" wrap="non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s-ES" b="1" i="0" u="none" strike="noStrike" cap="none" normalizeH="0" baseline="0" dirty="0">
              <a:ln>
                <a:noFill/>
              </a:ln>
              <a:solidFill>
                <a:schemeClr val="accent1"/>
              </a:solidFill>
              <a:effectLst/>
              <a:latin typeface="Calibri" panose="020F0502020204030204" pitchFamily="34" charset="0"/>
            </a:endParaRPr>
          </a:p>
        </p:txBody>
      </p:sp>
      <p:sp>
        <p:nvSpPr>
          <p:cNvPr id="10" name="CuadroTexto 9">
            <a:extLst>
              <a:ext uri="{FF2B5EF4-FFF2-40B4-BE49-F238E27FC236}">
                <a16:creationId xmlns:a16="http://schemas.microsoft.com/office/drawing/2014/main" id="{422F8171-6AAE-40AA-AC95-4AF666205A19}"/>
              </a:ext>
            </a:extLst>
          </p:cNvPr>
          <p:cNvSpPr txBox="1"/>
          <p:nvPr/>
        </p:nvSpPr>
        <p:spPr>
          <a:xfrm>
            <a:off x="4500153" y="3116539"/>
            <a:ext cx="1188720" cy="646331"/>
          </a:xfrm>
          <a:prstGeom prst="rect">
            <a:avLst/>
          </a:prstGeom>
          <a:noFill/>
        </p:spPr>
        <p:txBody>
          <a:bodyPr wrap="square" rtlCol="0">
            <a:spAutoFit/>
          </a:bodyPr>
          <a:lstStyle/>
          <a:p>
            <a:r>
              <a:rPr lang="es-ES" dirty="0" err="1">
                <a:solidFill>
                  <a:schemeClr val="tx2">
                    <a:lumMod val="50000"/>
                  </a:schemeClr>
                </a:solidFill>
              </a:rPr>
              <a:t>Computer</a:t>
            </a:r>
            <a:r>
              <a:rPr lang="es-ES" dirty="0">
                <a:solidFill>
                  <a:schemeClr val="tx2">
                    <a:lumMod val="50000"/>
                  </a:schemeClr>
                </a:solidFill>
              </a:rPr>
              <a:t> </a:t>
            </a:r>
            <a:r>
              <a:rPr lang="es-ES" dirty="0" err="1">
                <a:solidFill>
                  <a:schemeClr val="tx2">
                    <a:lumMod val="50000"/>
                  </a:schemeClr>
                </a:solidFill>
              </a:rPr>
              <a:t>Vision</a:t>
            </a:r>
            <a:endParaRPr lang="es-ES" dirty="0">
              <a:solidFill>
                <a:schemeClr val="tx2">
                  <a:lumMod val="50000"/>
                </a:schemeClr>
              </a:solidFill>
            </a:endParaRPr>
          </a:p>
        </p:txBody>
      </p:sp>
      <p:sp>
        <p:nvSpPr>
          <p:cNvPr id="12" name="Elipse 11">
            <a:extLst>
              <a:ext uri="{FF2B5EF4-FFF2-40B4-BE49-F238E27FC236}">
                <a16:creationId xmlns:a16="http://schemas.microsoft.com/office/drawing/2014/main" id="{3CBDDB79-EAAF-4391-98A2-6ACEC02CB048}"/>
              </a:ext>
            </a:extLst>
          </p:cNvPr>
          <p:cNvSpPr/>
          <p:nvPr/>
        </p:nvSpPr>
        <p:spPr bwMode="auto">
          <a:xfrm>
            <a:off x="6321118" y="2903043"/>
            <a:ext cx="1371600" cy="1254034"/>
          </a:xfrm>
          <a:prstGeom prst="ellipse">
            <a:avLst/>
          </a:prstGeom>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tyle>
          <a:lnRef idx="1">
            <a:schemeClr val="accent6"/>
          </a:lnRef>
          <a:fillRef idx="3">
            <a:schemeClr val="accent6"/>
          </a:fillRef>
          <a:effectRef idx="2">
            <a:schemeClr val="accent6"/>
          </a:effectRef>
          <a:fontRef idx="minor">
            <a:schemeClr val="lt1"/>
          </a:fontRef>
        </p:style>
        <p:txBody>
          <a:bodyPr vert="horz" wrap="non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s-ES" b="1" i="0" u="none" strike="noStrike" cap="none" normalizeH="0" baseline="0" dirty="0">
              <a:ln>
                <a:noFill/>
              </a:ln>
              <a:solidFill>
                <a:schemeClr val="accent1"/>
              </a:solidFill>
              <a:effectLst/>
              <a:latin typeface="Calibri" panose="020F0502020204030204" pitchFamily="34" charset="0"/>
            </a:endParaRPr>
          </a:p>
        </p:txBody>
      </p:sp>
      <p:sp>
        <p:nvSpPr>
          <p:cNvPr id="13" name="CuadroTexto 12">
            <a:extLst>
              <a:ext uri="{FF2B5EF4-FFF2-40B4-BE49-F238E27FC236}">
                <a16:creationId xmlns:a16="http://schemas.microsoft.com/office/drawing/2014/main" id="{C45FDF73-1C06-4FD8-B7CC-111B36C0888B}"/>
              </a:ext>
            </a:extLst>
          </p:cNvPr>
          <p:cNvSpPr txBox="1"/>
          <p:nvPr/>
        </p:nvSpPr>
        <p:spPr>
          <a:xfrm>
            <a:off x="6503998" y="3116539"/>
            <a:ext cx="1188720" cy="369332"/>
          </a:xfrm>
          <a:prstGeom prst="rect">
            <a:avLst/>
          </a:prstGeom>
          <a:noFill/>
        </p:spPr>
        <p:txBody>
          <a:bodyPr wrap="square" rtlCol="0">
            <a:spAutoFit/>
          </a:bodyPr>
          <a:lstStyle/>
          <a:p>
            <a:r>
              <a:rPr lang="es-ES" dirty="0">
                <a:solidFill>
                  <a:schemeClr val="tx2">
                    <a:lumMod val="50000"/>
                  </a:schemeClr>
                </a:solidFill>
              </a:rPr>
              <a:t>Robótica</a:t>
            </a:r>
          </a:p>
        </p:txBody>
      </p:sp>
      <p:sp>
        <p:nvSpPr>
          <p:cNvPr id="14" name="Elipse 13">
            <a:extLst>
              <a:ext uri="{FF2B5EF4-FFF2-40B4-BE49-F238E27FC236}">
                <a16:creationId xmlns:a16="http://schemas.microsoft.com/office/drawing/2014/main" id="{C935F4C6-F6D8-4EDD-B17C-866F408FA946}"/>
              </a:ext>
            </a:extLst>
          </p:cNvPr>
          <p:cNvSpPr/>
          <p:nvPr/>
        </p:nvSpPr>
        <p:spPr bwMode="auto">
          <a:xfrm>
            <a:off x="4160519" y="4293376"/>
            <a:ext cx="1371600" cy="1254034"/>
          </a:xfrm>
          <a:prstGeom prst="ellipse">
            <a:avLst/>
          </a:prstGeom>
          <a:solidFill>
            <a:srgbClr val="92D050">
              <a:alpha val="88000"/>
            </a:srgbClr>
          </a:solidFill>
          <a:ln/>
          <a:extLst/>
        </p:spPr>
        <p:style>
          <a:lnRef idx="1">
            <a:schemeClr val="accent6"/>
          </a:lnRef>
          <a:fillRef idx="3">
            <a:schemeClr val="accent6"/>
          </a:fillRef>
          <a:effectRef idx="2">
            <a:schemeClr val="accent6"/>
          </a:effectRef>
          <a:fontRef idx="minor">
            <a:schemeClr val="lt1"/>
          </a:fontRef>
        </p:style>
        <p:txBody>
          <a:bodyPr vert="horz" wrap="non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s-ES" b="1" i="0" u="none" strike="noStrike" cap="none" normalizeH="0" baseline="0" dirty="0">
              <a:ln>
                <a:noFill/>
              </a:ln>
              <a:solidFill>
                <a:schemeClr val="accent1"/>
              </a:solidFill>
              <a:effectLst/>
              <a:latin typeface="Calibri" panose="020F0502020204030204" pitchFamily="34" charset="0"/>
            </a:endParaRPr>
          </a:p>
        </p:txBody>
      </p:sp>
      <p:sp>
        <p:nvSpPr>
          <p:cNvPr id="16" name="CuadroTexto 15">
            <a:extLst>
              <a:ext uri="{FF2B5EF4-FFF2-40B4-BE49-F238E27FC236}">
                <a16:creationId xmlns:a16="http://schemas.microsoft.com/office/drawing/2014/main" id="{884A8244-317A-4DDB-8082-A2FE2F841814}"/>
              </a:ext>
            </a:extLst>
          </p:cNvPr>
          <p:cNvSpPr txBox="1"/>
          <p:nvPr/>
        </p:nvSpPr>
        <p:spPr>
          <a:xfrm>
            <a:off x="4500153" y="4697490"/>
            <a:ext cx="1188720" cy="369332"/>
          </a:xfrm>
          <a:prstGeom prst="rect">
            <a:avLst/>
          </a:prstGeom>
          <a:noFill/>
        </p:spPr>
        <p:txBody>
          <a:bodyPr wrap="square" rtlCol="0">
            <a:spAutoFit/>
          </a:bodyPr>
          <a:lstStyle/>
          <a:p>
            <a:r>
              <a:rPr lang="es-ES" dirty="0">
                <a:solidFill>
                  <a:schemeClr val="tx2">
                    <a:lumMod val="50000"/>
                  </a:schemeClr>
                </a:solidFill>
              </a:rPr>
              <a:t>Voz</a:t>
            </a:r>
          </a:p>
        </p:txBody>
      </p:sp>
      <p:sp>
        <p:nvSpPr>
          <p:cNvPr id="17" name="Elipse 16">
            <a:extLst>
              <a:ext uri="{FF2B5EF4-FFF2-40B4-BE49-F238E27FC236}">
                <a16:creationId xmlns:a16="http://schemas.microsoft.com/office/drawing/2014/main" id="{A7196AAD-BE86-47E4-89FD-AD7B49510EE9}"/>
              </a:ext>
            </a:extLst>
          </p:cNvPr>
          <p:cNvSpPr/>
          <p:nvPr/>
        </p:nvSpPr>
        <p:spPr bwMode="auto">
          <a:xfrm>
            <a:off x="6781799" y="4228362"/>
            <a:ext cx="1371600" cy="1254034"/>
          </a:xfrm>
          <a:prstGeom prst="ellipse">
            <a:avLst/>
          </a:prstGeom>
          <a:solidFill>
            <a:srgbClr val="F67E1A">
              <a:alpha val="64000"/>
            </a:srgbClr>
          </a:solidFill>
          <a:ln/>
          <a:extLst/>
        </p:spPr>
        <p:style>
          <a:lnRef idx="1">
            <a:schemeClr val="accent6"/>
          </a:lnRef>
          <a:fillRef idx="3">
            <a:schemeClr val="accent6"/>
          </a:fillRef>
          <a:effectRef idx="2">
            <a:schemeClr val="accent6"/>
          </a:effectRef>
          <a:fontRef idx="minor">
            <a:schemeClr val="lt1"/>
          </a:fontRef>
        </p:style>
        <p:txBody>
          <a:bodyPr vert="horz" wrap="non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s-ES" b="1" i="0" u="none" strike="noStrike" cap="none" normalizeH="0" baseline="0" dirty="0">
              <a:ln>
                <a:noFill/>
              </a:ln>
              <a:solidFill>
                <a:schemeClr val="accent1"/>
              </a:solidFill>
              <a:effectLst/>
              <a:latin typeface="Calibri" panose="020F0502020204030204" pitchFamily="34" charset="0"/>
            </a:endParaRPr>
          </a:p>
        </p:txBody>
      </p:sp>
      <p:sp>
        <p:nvSpPr>
          <p:cNvPr id="18" name="CuadroTexto 17">
            <a:extLst>
              <a:ext uri="{FF2B5EF4-FFF2-40B4-BE49-F238E27FC236}">
                <a16:creationId xmlns:a16="http://schemas.microsoft.com/office/drawing/2014/main" id="{70B4AFD8-4DA0-432B-86DE-7CB2B3C64145}"/>
              </a:ext>
            </a:extLst>
          </p:cNvPr>
          <p:cNvSpPr txBox="1"/>
          <p:nvPr/>
        </p:nvSpPr>
        <p:spPr>
          <a:xfrm>
            <a:off x="7272529" y="4714902"/>
            <a:ext cx="840377" cy="369332"/>
          </a:xfrm>
          <a:prstGeom prst="rect">
            <a:avLst/>
          </a:prstGeom>
          <a:noFill/>
        </p:spPr>
        <p:txBody>
          <a:bodyPr wrap="square" rtlCol="0">
            <a:spAutoFit/>
          </a:bodyPr>
          <a:lstStyle/>
          <a:p>
            <a:r>
              <a:rPr lang="es-ES" dirty="0">
                <a:solidFill>
                  <a:schemeClr val="tx2">
                    <a:lumMod val="50000"/>
                  </a:schemeClr>
                </a:solidFill>
              </a:rPr>
              <a:t>N.L.P</a:t>
            </a:r>
          </a:p>
        </p:txBody>
      </p:sp>
      <p:sp>
        <p:nvSpPr>
          <p:cNvPr id="11" name="Elipse 10">
            <a:extLst>
              <a:ext uri="{FF2B5EF4-FFF2-40B4-BE49-F238E27FC236}">
                <a16:creationId xmlns:a16="http://schemas.microsoft.com/office/drawing/2014/main" id="{85CB7E38-51DE-499F-AE4A-B9B50A47C574}"/>
              </a:ext>
            </a:extLst>
          </p:cNvPr>
          <p:cNvSpPr/>
          <p:nvPr/>
        </p:nvSpPr>
        <p:spPr bwMode="auto">
          <a:xfrm>
            <a:off x="5114109" y="3453349"/>
            <a:ext cx="2117928" cy="1781033"/>
          </a:xfrm>
          <a:prstGeom prst="ellipse">
            <a:avLst/>
          </a:prstGeom>
          <a:gradFill>
            <a:gsLst>
              <a:gs pos="0">
                <a:schemeClr val="accent1">
                  <a:lumMod val="5000"/>
                  <a:lumOff val="95000"/>
                  <a:alpha val="52000"/>
                </a:schemeClr>
              </a:gs>
              <a:gs pos="74000">
                <a:srgbClr val="BCD3DE"/>
              </a:gs>
              <a:gs pos="83000">
                <a:srgbClr val="C2C6D8">
                  <a:alpha val="52000"/>
                </a:srgbClr>
              </a:gs>
              <a:gs pos="100000">
                <a:schemeClr val="accent1">
                  <a:lumMod val="30000"/>
                  <a:lumOff val="70000"/>
                </a:schemeClr>
              </a:gs>
            </a:gsLst>
            <a:lin ang="5400000" scaled="1"/>
          </a:gradFill>
          <a:ln>
            <a:noFill/>
          </a:ln>
          <a:extLst/>
        </p:spPr>
        <p:txBody>
          <a:bodyPr vert="horz" wrap="square" lIns="0" tIns="0" rIns="0" bIns="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s-ES" b="1" i="0" u="none" strike="noStrike" cap="none" normalizeH="0" baseline="0" dirty="0">
              <a:ln>
                <a:noFill/>
              </a:ln>
              <a:solidFill>
                <a:schemeClr val="accent1"/>
              </a:solidFill>
              <a:effectLst/>
              <a:latin typeface="Calibri" panose="020F0502020204030204" pitchFamily="34" charset="0"/>
            </a:endParaRPr>
          </a:p>
        </p:txBody>
      </p:sp>
      <p:sp>
        <p:nvSpPr>
          <p:cNvPr id="19" name="CuadroTexto 18">
            <a:extLst>
              <a:ext uri="{FF2B5EF4-FFF2-40B4-BE49-F238E27FC236}">
                <a16:creationId xmlns:a16="http://schemas.microsoft.com/office/drawing/2014/main" id="{25DE69A7-7166-4B00-B623-AF60425CCF27}"/>
              </a:ext>
            </a:extLst>
          </p:cNvPr>
          <p:cNvSpPr txBox="1"/>
          <p:nvPr/>
        </p:nvSpPr>
        <p:spPr>
          <a:xfrm>
            <a:off x="5532119" y="3944983"/>
            <a:ext cx="1406434" cy="830997"/>
          </a:xfrm>
          <a:prstGeom prst="rect">
            <a:avLst/>
          </a:prstGeom>
          <a:noFill/>
        </p:spPr>
        <p:txBody>
          <a:bodyPr wrap="square" rtlCol="0">
            <a:spAutoFit/>
          </a:bodyPr>
          <a:lstStyle/>
          <a:p>
            <a:r>
              <a:rPr lang="es-ES" sz="2400" dirty="0"/>
              <a:t>Machine </a:t>
            </a:r>
            <a:r>
              <a:rPr lang="es-ES" sz="2400" dirty="0" err="1"/>
              <a:t>Learning</a:t>
            </a:r>
            <a:endParaRPr lang="es-ES" sz="2400" dirty="0"/>
          </a:p>
        </p:txBody>
      </p:sp>
    </p:spTree>
    <p:extLst>
      <p:ext uri="{BB962C8B-B14F-4D97-AF65-F5344CB8AC3E}">
        <p14:creationId xmlns:p14="http://schemas.microsoft.com/office/powerpoint/2010/main" val="7175098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número de diapositiva 4"/>
          <p:cNvSpPr>
            <a:spLocks noGrp="1"/>
          </p:cNvSpPr>
          <p:nvPr>
            <p:ph type="sldNum" sz="quarter" idx="12"/>
          </p:nvPr>
        </p:nvSpPr>
        <p:spPr/>
        <p:txBody>
          <a:bodyPr/>
          <a:lstStyle/>
          <a:p>
            <a:fld id="{26EFE37C-0B3C-4111-908B-41BEF97CB2BE}" type="slidenum">
              <a:rPr lang="es-ES" smtClean="0"/>
              <a:pPr/>
              <a:t>6</a:t>
            </a:fld>
            <a:endParaRPr lang="es-ES" dirty="0"/>
          </a:p>
        </p:txBody>
      </p:sp>
      <p:pic>
        <p:nvPicPr>
          <p:cNvPr id="2" name="Imagen 1">
            <a:extLst>
              <a:ext uri="{FF2B5EF4-FFF2-40B4-BE49-F238E27FC236}">
                <a16:creationId xmlns:a16="http://schemas.microsoft.com/office/drawing/2014/main" id="{14C32176-F8CC-42E9-B091-1CA6B0134529}"/>
              </a:ext>
            </a:extLst>
          </p:cNvPr>
          <p:cNvPicPr>
            <a:picLocks noChangeAspect="1"/>
          </p:cNvPicPr>
          <p:nvPr/>
        </p:nvPicPr>
        <p:blipFill>
          <a:blip r:embed="rId3"/>
          <a:stretch>
            <a:fillRect/>
          </a:stretch>
        </p:blipFill>
        <p:spPr>
          <a:xfrm>
            <a:off x="4023360" y="754299"/>
            <a:ext cx="3251200" cy="3711415"/>
          </a:xfrm>
          <a:prstGeom prst="rect">
            <a:avLst/>
          </a:prstGeom>
        </p:spPr>
      </p:pic>
      <p:pic>
        <p:nvPicPr>
          <p:cNvPr id="3" name="Imagen 2">
            <a:extLst>
              <a:ext uri="{FF2B5EF4-FFF2-40B4-BE49-F238E27FC236}">
                <a16:creationId xmlns:a16="http://schemas.microsoft.com/office/drawing/2014/main" id="{040D13C2-CA5F-4A2B-8FAC-6A54C6E7E3B7}"/>
              </a:ext>
            </a:extLst>
          </p:cNvPr>
          <p:cNvPicPr>
            <a:picLocks noChangeAspect="1"/>
          </p:cNvPicPr>
          <p:nvPr/>
        </p:nvPicPr>
        <p:blipFill>
          <a:blip r:embed="rId4"/>
          <a:stretch>
            <a:fillRect/>
          </a:stretch>
        </p:blipFill>
        <p:spPr>
          <a:xfrm>
            <a:off x="1625600" y="4465714"/>
            <a:ext cx="8522671" cy="2089485"/>
          </a:xfrm>
          <a:prstGeom prst="rect">
            <a:avLst/>
          </a:prstGeom>
        </p:spPr>
      </p:pic>
      <p:sp>
        <p:nvSpPr>
          <p:cNvPr id="4" name="CuadroTexto 3">
            <a:extLst>
              <a:ext uri="{FF2B5EF4-FFF2-40B4-BE49-F238E27FC236}">
                <a16:creationId xmlns:a16="http://schemas.microsoft.com/office/drawing/2014/main" id="{07859328-83B6-47C5-91F9-560DE39E41E0}"/>
              </a:ext>
            </a:extLst>
          </p:cNvPr>
          <p:cNvSpPr txBox="1"/>
          <p:nvPr/>
        </p:nvSpPr>
        <p:spPr>
          <a:xfrm>
            <a:off x="7398326" y="966355"/>
            <a:ext cx="3158837" cy="1477328"/>
          </a:xfrm>
          <a:prstGeom prst="rect">
            <a:avLst/>
          </a:prstGeom>
          <a:noFill/>
        </p:spPr>
        <p:txBody>
          <a:bodyPr wrap="square" rtlCol="0">
            <a:spAutoFit/>
          </a:bodyPr>
          <a:lstStyle/>
          <a:p>
            <a:r>
              <a:rPr lang="es-ES" dirty="0"/>
              <a:t>Se estima que en </a:t>
            </a:r>
            <a:r>
              <a:rPr lang="es-ES" b="1" dirty="0"/>
              <a:t>2030</a:t>
            </a:r>
            <a:r>
              <a:rPr lang="es-ES" dirty="0"/>
              <a:t> se llegará a los </a:t>
            </a:r>
            <a:r>
              <a:rPr lang="es-ES" b="1" dirty="0"/>
              <a:t>180 </a:t>
            </a:r>
            <a:r>
              <a:rPr lang="es-ES" b="1" dirty="0" err="1"/>
              <a:t>ZettaBits</a:t>
            </a:r>
            <a:endParaRPr lang="es-ES" b="1" dirty="0"/>
          </a:p>
          <a:p>
            <a:r>
              <a:rPr lang="es-ES" dirty="0"/>
              <a:t>Y que pasaremos de los </a:t>
            </a:r>
            <a:r>
              <a:rPr lang="es-ES" b="1" dirty="0"/>
              <a:t>20 billones de dispositivos </a:t>
            </a:r>
            <a:r>
              <a:rPr lang="es-ES" b="1" dirty="0" err="1"/>
              <a:t>IoT</a:t>
            </a:r>
            <a:r>
              <a:rPr lang="es-ES" b="1" dirty="0"/>
              <a:t> a los 75 billones .</a:t>
            </a:r>
          </a:p>
        </p:txBody>
      </p:sp>
    </p:spTree>
    <p:extLst>
      <p:ext uri="{BB962C8B-B14F-4D97-AF65-F5344CB8AC3E}">
        <p14:creationId xmlns:p14="http://schemas.microsoft.com/office/powerpoint/2010/main" val="25422405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Marcador de posición de imagen 7">
            <a:extLst>
              <a:ext uri="{FF2B5EF4-FFF2-40B4-BE49-F238E27FC236}">
                <a16:creationId xmlns:a16="http://schemas.microsoft.com/office/drawing/2014/main" id="{25BCF8E3-2B5B-4303-94CF-637C5E6B3237}"/>
              </a:ext>
            </a:extLst>
          </p:cNvPr>
          <p:cNvPicPr>
            <a:picLocks noGrp="1" noChangeAspect="1"/>
          </p:cNvPicPr>
          <p:nvPr>
            <p:ph type="pic" sz="quarter" idx="10"/>
          </p:nvPr>
        </p:nvPicPr>
        <p:blipFill>
          <a:blip r:embed="rId3"/>
          <a:srcRect t="38916" b="38916"/>
          <a:stretch>
            <a:fillRect/>
          </a:stretch>
        </p:blipFill>
        <p:spPr>
          <a:xfrm>
            <a:off x="356937" y="1630363"/>
            <a:ext cx="11475675" cy="1835422"/>
          </a:xfrm>
          <a:prstGeom prst="rect">
            <a:avLst/>
          </a:prstGeom>
        </p:spPr>
      </p:pic>
      <p:sp>
        <p:nvSpPr>
          <p:cNvPr id="4" name="Marcador de texto 3">
            <a:extLst>
              <a:ext uri="{FF2B5EF4-FFF2-40B4-BE49-F238E27FC236}">
                <a16:creationId xmlns:a16="http://schemas.microsoft.com/office/drawing/2014/main" id="{A87C2EED-9B07-483D-9762-A71C5EB721F0}"/>
              </a:ext>
            </a:extLst>
          </p:cNvPr>
          <p:cNvSpPr>
            <a:spLocks noGrp="1"/>
          </p:cNvSpPr>
          <p:nvPr>
            <p:ph type="body" sz="quarter" idx="11"/>
          </p:nvPr>
        </p:nvSpPr>
        <p:spPr/>
        <p:txBody>
          <a:bodyPr/>
          <a:lstStyle/>
          <a:p>
            <a:r>
              <a:rPr lang="es-ES" dirty="0"/>
              <a:t>¿Dónde nos llevan todos estos datos?</a:t>
            </a:r>
          </a:p>
        </p:txBody>
      </p:sp>
      <p:sp>
        <p:nvSpPr>
          <p:cNvPr id="5" name="Marcador de número de diapositiva 4">
            <a:extLst>
              <a:ext uri="{FF2B5EF4-FFF2-40B4-BE49-F238E27FC236}">
                <a16:creationId xmlns:a16="http://schemas.microsoft.com/office/drawing/2014/main" id="{25CC1C25-7E34-476D-BEDF-BF7434B6C349}"/>
              </a:ext>
            </a:extLst>
          </p:cNvPr>
          <p:cNvSpPr>
            <a:spLocks noGrp="1"/>
          </p:cNvSpPr>
          <p:nvPr>
            <p:ph type="sldNum" sz="quarter" idx="12"/>
          </p:nvPr>
        </p:nvSpPr>
        <p:spPr/>
        <p:txBody>
          <a:bodyPr/>
          <a:lstStyle/>
          <a:p>
            <a:fld id="{26EFE37C-0B3C-4111-908B-41BEF97CB2BE}" type="slidenum">
              <a:rPr lang="es-ES" smtClean="0"/>
              <a:pPr/>
              <a:t>7</a:t>
            </a:fld>
            <a:endParaRPr lang="es-ES" dirty="0"/>
          </a:p>
        </p:txBody>
      </p:sp>
      <p:sp>
        <p:nvSpPr>
          <p:cNvPr id="6" name="Marcador de texto 5">
            <a:extLst>
              <a:ext uri="{FF2B5EF4-FFF2-40B4-BE49-F238E27FC236}">
                <a16:creationId xmlns:a16="http://schemas.microsoft.com/office/drawing/2014/main" id="{6CEBDBBE-202C-4BBE-A617-28A1D25CC4FE}"/>
              </a:ext>
            </a:extLst>
          </p:cNvPr>
          <p:cNvSpPr>
            <a:spLocks noGrp="1"/>
          </p:cNvSpPr>
          <p:nvPr>
            <p:ph type="body" sz="quarter" idx="16"/>
          </p:nvPr>
        </p:nvSpPr>
        <p:spPr/>
        <p:txBody>
          <a:bodyPr/>
          <a:lstStyle/>
          <a:p>
            <a:r>
              <a:rPr lang="es-ES" dirty="0"/>
              <a:t>A la evolución  y desarrollo de la IA</a:t>
            </a:r>
          </a:p>
          <a:p>
            <a:r>
              <a:rPr lang="es-ES" dirty="0"/>
              <a:t>Inversión en almacenamiento</a:t>
            </a:r>
          </a:p>
          <a:p>
            <a:r>
              <a:rPr lang="es-ES" dirty="0"/>
              <a:t>Inversión en tratamiento del dato</a:t>
            </a:r>
          </a:p>
          <a:p>
            <a:r>
              <a:rPr lang="es-ES" dirty="0"/>
              <a:t>Demanda de nuevo perfiles</a:t>
            </a:r>
          </a:p>
        </p:txBody>
      </p:sp>
      <p:sp>
        <p:nvSpPr>
          <p:cNvPr id="7" name="Título 6">
            <a:extLst>
              <a:ext uri="{FF2B5EF4-FFF2-40B4-BE49-F238E27FC236}">
                <a16:creationId xmlns:a16="http://schemas.microsoft.com/office/drawing/2014/main" id="{A363CFAC-1A81-4E97-9E34-74DCEC7583D9}"/>
              </a:ext>
            </a:extLst>
          </p:cNvPr>
          <p:cNvSpPr>
            <a:spLocks noGrp="1"/>
          </p:cNvSpPr>
          <p:nvPr>
            <p:ph type="title"/>
          </p:nvPr>
        </p:nvSpPr>
        <p:spPr/>
        <p:txBody>
          <a:bodyPr/>
          <a:lstStyle/>
          <a:p>
            <a:r>
              <a:rPr lang="es-ES" dirty="0"/>
              <a:t>Presente de la IA</a:t>
            </a:r>
          </a:p>
        </p:txBody>
      </p:sp>
    </p:spTree>
    <p:extLst>
      <p:ext uri="{BB962C8B-B14F-4D97-AF65-F5344CB8AC3E}">
        <p14:creationId xmlns:p14="http://schemas.microsoft.com/office/powerpoint/2010/main" val="20619199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Marcador de posición de imagen 8"/>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rcRect t="38945" b="38945"/>
          <a:stretch>
            <a:fillRect/>
          </a:stretch>
        </p:blipFill>
        <p:spPr>
          <a:xfrm>
            <a:off x="356937" y="1300141"/>
            <a:ext cx="11475675" cy="1798637"/>
          </a:xfrm>
        </p:spPr>
      </p:pic>
      <p:sp>
        <p:nvSpPr>
          <p:cNvPr id="4" name="Marcador de texto 3"/>
          <p:cNvSpPr>
            <a:spLocks noGrp="1"/>
          </p:cNvSpPr>
          <p:nvPr>
            <p:ph type="body" sz="quarter" idx="11"/>
          </p:nvPr>
        </p:nvSpPr>
        <p:spPr>
          <a:xfrm>
            <a:off x="356936" y="3208672"/>
            <a:ext cx="11475675" cy="669487"/>
          </a:xfrm>
        </p:spPr>
        <p:txBody>
          <a:bodyPr>
            <a:normAutofit fontScale="92500" lnSpcReduction="20000"/>
          </a:bodyPr>
          <a:lstStyle/>
          <a:p>
            <a:r>
              <a:rPr lang="es-ES" dirty="0"/>
              <a:t>Los gobiernos entienden de la importancia de la inversión en IA</a:t>
            </a:r>
          </a:p>
          <a:p>
            <a:endParaRPr lang="es-ES" dirty="0"/>
          </a:p>
        </p:txBody>
      </p:sp>
      <p:sp>
        <p:nvSpPr>
          <p:cNvPr id="5" name="Marcador de número de diapositiva 4"/>
          <p:cNvSpPr>
            <a:spLocks noGrp="1"/>
          </p:cNvSpPr>
          <p:nvPr>
            <p:ph type="sldNum" sz="quarter" idx="12"/>
          </p:nvPr>
        </p:nvSpPr>
        <p:spPr/>
        <p:txBody>
          <a:bodyPr/>
          <a:lstStyle/>
          <a:p>
            <a:fld id="{26EFE37C-0B3C-4111-908B-41BEF97CB2BE}" type="slidenum">
              <a:rPr lang="es-ES" smtClean="0"/>
              <a:pPr/>
              <a:t>8</a:t>
            </a:fld>
            <a:endParaRPr lang="es-ES" dirty="0"/>
          </a:p>
        </p:txBody>
      </p:sp>
      <p:sp>
        <p:nvSpPr>
          <p:cNvPr id="6" name="Marcador de texto 5"/>
          <p:cNvSpPr>
            <a:spLocks noGrp="1"/>
          </p:cNvSpPr>
          <p:nvPr>
            <p:ph type="body" sz="quarter" idx="16"/>
          </p:nvPr>
        </p:nvSpPr>
        <p:spPr>
          <a:xfrm>
            <a:off x="356935" y="3988053"/>
            <a:ext cx="11475675" cy="1983812"/>
          </a:xfrm>
        </p:spPr>
        <p:txBody>
          <a:bodyPr>
            <a:normAutofit/>
          </a:bodyPr>
          <a:lstStyle/>
          <a:p>
            <a:pPr algn="just"/>
            <a:r>
              <a:rPr lang="es-ES" dirty="0"/>
              <a:t>2016 Obama publica 3 reportes con una clara conclusión: Invertir en IA es de interés estratégico y urgente a escala nacional.</a:t>
            </a:r>
          </a:p>
          <a:p>
            <a:r>
              <a:rPr lang="es-ES" dirty="0"/>
              <a:t>En 2017, el gobierno Chino, toma prestado el reporte y lo republica como su plan de desarrollo para la próxima generación de IA. </a:t>
            </a:r>
          </a:p>
          <a:p>
            <a:r>
              <a:rPr lang="es-ES" dirty="0"/>
              <a:t>En 2017 la administración de Trump recorta el presupuesto de la NSF tan solo a 175M$</a:t>
            </a:r>
          </a:p>
          <a:p>
            <a:r>
              <a:rPr lang="es-ES" dirty="0"/>
              <a:t>China en cambio, está invirtiendo 150.000M$</a:t>
            </a:r>
          </a:p>
          <a:p>
            <a:r>
              <a:rPr lang="es-ES" dirty="0"/>
              <a:t>En tecnología hay un paralelo muy cercano….</a:t>
            </a:r>
          </a:p>
        </p:txBody>
      </p:sp>
      <p:sp>
        <p:nvSpPr>
          <p:cNvPr id="7" name="Título 6"/>
          <p:cNvSpPr>
            <a:spLocks noGrp="1"/>
          </p:cNvSpPr>
          <p:nvPr>
            <p:ph type="title"/>
          </p:nvPr>
        </p:nvSpPr>
        <p:spPr/>
        <p:txBody>
          <a:bodyPr/>
          <a:lstStyle/>
          <a:p>
            <a:r>
              <a:rPr lang="es-ES" dirty="0"/>
              <a:t>Presente de la IA</a:t>
            </a:r>
          </a:p>
        </p:txBody>
      </p:sp>
    </p:spTree>
    <p:extLst>
      <p:ext uri="{BB962C8B-B14F-4D97-AF65-F5344CB8AC3E}">
        <p14:creationId xmlns:p14="http://schemas.microsoft.com/office/powerpoint/2010/main" val="15647090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p:cNvSpPr>
            <a:spLocks noGrp="1"/>
          </p:cNvSpPr>
          <p:nvPr>
            <p:ph type="body" idx="1"/>
          </p:nvPr>
        </p:nvSpPr>
        <p:spPr>
          <a:xfrm>
            <a:off x="1295526" y="3562779"/>
            <a:ext cx="10515600" cy="368968"/>
          </a:xfrm>
        </p:spPr>
        <p:txBody>
          <a:bodyPr/>
          <a:lstStyle/>
          <a:p>
            <a:r>
              <a:rPr lang="es-ES" dirty="0"/>
              <a:t>Subtítulo</a:t>
            </a:r>
          </a:p>
        </p:txBody>
      </p:sp>
      <p:sp>
        <p:nvSpPr>
          <p:cNvPr id="4" name="Marcador de número de diapositiva 3"/>
          <p:cNvSpPr>
            <a:spLocks noGrp="1"/>
          </p:cNvSpPr>
          <p:nvPr>
            <p:ph type="sldNum" sz="quarter" idx="11"/>
          </p:nvPr>
        </p:nvSpPr>
        <p:spPr/>
        <p:txBody>
          <a:bodyPr/>
          <a:lstStyle/>
          <a:p>
            <a:fld id="{26EFE37C-0B3C-4111-908B-41BEF97CB2BE}" type="slidenum">
              <a:rPr lang="es-ES" smtClean="0"/>
              <a:pPr/>
              <a:t>9</a:t>
            </a:fld>
            <a:endParaRPr lang="es-ES" dirty="0"/>
          </a:p>
        </p:txBody>
      </p:sp>
      <p:sp>
        <p:nvSpPr>
          <p:cNvPr id="5" name="Título 4"/>
          <p:cNvSpPr>
            <a:spLocks noGrp="1"/>
          </p:cNvSpPr>
          <p:nvPr>
            <p:ph type="title"/>
          </p:nvPr>
        </p:nvSpPr>
        <p:spPr/>
        <p:txBody>
          <a:bodyPr/>
          <a:lstStyle/>
          <a:p>
            <a:r>
              <a:rPr lang="es-ES" dirty="0"/>
              <a:t>Presente de la IA</a:t>
            </a:r>
          </a:p>
        </p:txBody>
      </p:sp>
      <p:pic>
        <p:nvPicPr>
          <p:cNvPr id="8" name="Marcador de posición de imagen 7"/>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t="13952" b="13952"/>
          <a:stretch>
            <a:fillRect/>
          </a:stretch>
        </p:blipFill>
        <p:spPr>
          <a:prstGeom prst="rect">
            <a:avLst/>
          </a:prstGeom>
          <a:noFill/>
          <a:ln>
            <a:noFill/>
          </a:ln>
          <a:effectLst/>
        </p:spPr>
      </p:pic>
      <p:sp>
        <p:nvSpPr>
          <p:cNvPr id="3" name="CuadroTexto 2">
            <a:extLst>
              <a:ext uri="{FF2B5EF4-FFF2-40B4-BE49-F238E27FC236}">
                <a16:creationId xmlns:a16="http://schemas.microsoft.com/office/drawing/2014/main" id="{11B0408A-13D9-4946-AFD3-0ADC7FB57FD4}"/>
              </a:ext>
            </a:extLst>
          </p:cNvPr>
          <p:cNvSpPr txBox="1"/>
          <p:nvPr/>
        </p:nvSpPr>
        <p:spPr>
          <a:xfrm>
            <a:off x="1295526" y="2952819"/>
            <a:ext cx="9303648" cy="1323439"/>
          </a:xfrm>
          <a:prstGeom prst="rect">
            <a:avLst/>
          </a:prstGeom>
          <a:noFill/>
        </p:spPr>
        <p:txBody>
          <a:bodyPr wrap="square" rtlCol="0">
            <a:spAutoFit/>
          </a:bodyPr>
          <a:lstStyle/>
          <a:p>
            <a:pPr algn="ctr"/>
            <a:r>
              <a:rPr lang="es-ES" sz="4000">
                <a:solidFill>
                  <a:schemeClr val="bg1"/>
                </a:solidFill>
              </a:rPr>
              <a:t>“LA </a:t>
            </a:r>
            <a:r>
              <a:rPr lang="es-ES" sz="4000" dirty="0">
                <a:solidFill>
                  <a:schemeClr val="bg1"/>
                </a:solidFill>
              </a:rPr>
              <a:t>NACIÓN QUE LIDERE EN IA SERÁ LA NACIÓN QUE GOBIERNE </a:t>
            </a:r>
            <a:r>
              <a:rPr lang="es-ES" sz="4000">
                <a:solidFill>
                  <a:schemeClr val="bg1"/>
                </a:solidFill>
              </a:rPr>
              <a:t>EL MUNDO”</a:t>
            </a:r>
            <a:endParaRPr lang="es-ES" sz="4000" dirty="0">
              <a:solidFill>
                <a:schemeClr val="bg1"/>
              </a:solidFill>
            </a:endParaRPr>
          </a:p>
        </p:txBody>
      </p:sp>
      <p:sp>
        <p:nvSpPr>
          <p:cNvPr id="6" name="CuadroTexto 5">
            <a:extLst>
              <a:ext uri="{FF2B5EF4-FFF2-40B4-BE49-F238E27FC236}">
                <a16:creationId xmlns:a16="http://schemas.microsoft.com/office/drawing/2014/main" id="{523037E6-C932-40C7-9751-54FBFCCF93EE}"/>
              </a:ext>
            </a:extLst>
          </p:cNvPr>
          <p:cNvSpPr txBox="1"/>
          <p:nvPr/>
        </p:nvSpPr>
        <p:spPr>
          <a:xfrm>
            <a:off x="6096000" y="4904509"/>
            <a:ext cx="3432464" cy="369332"/>
          </a:xfrm>
          <a:prstGeom prst="rect">
            <a:avLst/>
          </a:prstGeom>
          <a:noFill/>
        </p:spPr>
        <p:txBody>
          <a:bodyPr wrap="square" rtlCol="0">
            <a:spAutoFit/>
          </a:bodyPr>
          <a:lstStyle/>
          <a:p>
            <a:r>
              <a:rPr lang="es-ES" dirty="0">
                <a:solidFill>
                  <a:schemeClr val="bg1"/>
                </a:solidFill>
              </a:rPr>
              <a:t>Vladimir Putin</a:t>
            </a:r>
          </a:p>
        </p:txBody>
      </p:sp>
    </p:spTree>
    <p:extLst>
      <p:ext uri="{BB962C8B-B14F-4D97-AF65-F5344CB8AC3E}">
        <p14:creationId xmlns:p14="http://schemas.microsoft.com/office/powerpoint/2010/main" val="1423027206"/>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1339</TotalTime>
  <Words>4327</Words>
  <Application>Microsoft Office PowerPoint</Application>
  <PresentationFormat>Panorámica</PresentationFormat>
  <Paragraphs>359</Paragraphs>
  <Slides>28</Slides>
  <Notes>21</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28</vt:i4>
      </vt:variant>
    </vt:vector>
  </HeadingPairs>
  <TitlesOfParts>
    <vt:vector size="34" baseType="lpstr">
      <vt:lpstr>Arial</vt:lpstr>
      <vt:lpstr>Arial Black</vt:lpstr>
      <vt:lpstr>Calibri</vt:lpstr>
      <vt:lpstr>Calibri Light</vt:lpstr>
      <vt:lpstr>Cambria Math</vt:lpstr>
      <vt:lpstr>Tema de Office</vt:lpstr>
      <vt:lpstr>Deep Learning 101</vt:lpstr>
      <vt:lpstr>Índice</vt:lpstr>
      <vt:lpstr>Pasado de la IA</vt:lpstr>
      <vt:lpstr>Pasado de la IA</vt:lpstr>
      <vt:lpstr>Pasado de la IA</vt:lpstr>
      <vt:lpstr>Presentación de PowerPoint</vt:lpstr>
      <vt:lpstr>Presente de la IA</vt:lpstr>
      <vt:lpstr>Presente de la IA</vt:lpstr>
      <vt:lpstr>Presente de la IA</vt:lpstr>
      <vt:lpstr>Futuro de la IA</vt:lpstr>
      <vt:lpstr>¿Para qué este taller?</vt:lpstr>
      <vt:lpstr>Conceptos básicos</vt:lpstr>
      <vt:lpstr>Índice</vt:lpstr>
      <vt:lpstr>Keras</vt:lpstr>
      <vt:lpstr>Redes convolucionales</vt:lpstr>
      <vt:lpstr>Proceso de convolución</vt:lpstr>
      <vt:lpstr>Proceso de convolución</vt:lpstr>
      <vt:lpstr>Convolution &amp; Pooling</vt:lpstr>
      <vt:lpstr>Índice</vt:lpstr>
      <vt:lpstr>Deep learning</vt:lpstr>
      <vt:lpstr>Algunas redes profundas</vt:lpstr>
      <vt:lpstr>Índice</vt:lpstr>
      <vt:lpstr>Índice</vt:lpstr>
      <vt:lpstr>You only look once</vt:lpstr>
      <vt:lpstr>Dividimos la imagen en regiones</vt:lpstr>
      <vt:lpstr>Múltiples predicciones</vt:lpstr>
      <vt:lpstr>Non-max supression</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Deep Learning 101</dc:title>
  <dc:creator>jutrera</dc:creator>
  <cp:lastModifiedBy>jutrera</cp:lastModifiedBy>
  <cp:revision>44</cp:revision>
  <dcterms:created xsi:type="dcterms:W3CDTF">2018-10-24T07:57:01Z</dcterms:created>
  <dcterms:modified xsi:type="dcterms:W3CDTF">2018-11-09T11:47:36Z</dcterms:modified>
</cp:coreProperties>
</file>